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78" r:id="rId7"/>
    <p:sldId id="25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90" r:id="rId19"/>
    <p:sldId id="29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26" r:id="rId28"/>
    <p:sldId id="327" r:id="rId29"/>
    <p:sldId id="328" r:id="rId30"/>
    <p:sldId id="339" r:id="rId31"/>
    <p:sldId id="318" r:id="rId32"/>
    <p:sldId id="320" r:id="rId33"/>
    <p:sldId id="329" r:id="rId34"/>
    <p:sldId id="324" r:id="rId35"/>
    <p:sldId id="330" r:id="rId36"/>
    <p:sldId id="317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65AEA-9C4C-4F0F-B276-AAE82821853E}" v="38" dt="2024-09-19T20:04:31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990" y="9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Vandergrift" userId="33d12e3738226b21" providerId="LiveId" clId="{7CB65AEA-9C4C-4F0F-B276-AAE82821853E}"/>
    <pc:docChg chg="undo redo custSel addSld delSld modSld sldOrd">
      <pc:chgData name="Elizabeth Vandergrift" userId="33d12e3738226b21" providerId="LiveId" clId="{7CB65AEA-9C4C-4F0F-B276-AAE82821853E}" dt="2024-09-19T19:48:03.824" v="4397" actId="255"/>
      <pc:docMkLst>
        <pc:docMk/>
      </pc:docMkLst>
      <pc:sldChg chg="addSp delSp modSp mod">
        <pc:chgData name="Elizabeth Vandergrift" userId="33d12e3738226b21" providerId="LiveId" clId="{7CB65AEA-9C4C-4F0F-B276-AAE82821853E}" dt="2024-09-19T19:48:03.824" v="4397" actId="255"/>
        <pc:sldMkLst>
          <pc:docMk/>
          <pc:sldMk cId="2586058810" sldId="256"/>
        </pc:sldMkLst>
        <pc:spChg chg="mod">
          <ac:chgData name="Elizabeth Vandergrift" userId="33d12e3738226b21" providerId="LiveId" clId="{7CB65AEA-9C4C-4F0F-B276-AAE82821853E}" dt="2024-09-19T19:48:03.824" v="4397" actId="255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Elizabeth Vandergrift" userId="33d12e3738226b21" providerId="LiveId" clId="{7CB65AEA-9C4C-4F0F-B276-AAE82821853E}" dt="2024-09-19T19:07:56.989" v="4333" actId="21"/>
          <ac:spMkLst>
            <pc:docMk/>
            <pc:sldMk cId="2586058810" sldId="256"/>
            <ac:spMk id="3" creationId="{571EC701-3C6B-A736-0DE9-48F15E134DA9}"/>
          </ac:spMkLst>
        </pc:spChg>
        <pc:spChg chg="add del mod">
          <ac:chgData name="Elizabeth Vandergrift" userId="33d12e3738226b21" providerId="LiveId" clId="{7CB65AEA-9C4C-4F0F-B276-AAE82821853E}" dt="2024-09-19T19:07:53.060" v="4332" actId="21"/>
          <ac:spMkLst>
            <pc:docMk/>
            <pc:sldMk cId="2586058810" sldId="256"/>
            <ac:spMk id="4" creationId="{9CD5DFB9-C083-15D9-8447-F6546F2E5339}"/>
          </ac:spMkLst>
        </pc:spChg>
        <pc:spChg chg="add del mod">
          <ac:chgData name="Elizabeth Vandergrift" userId="33d12e3738226b21" providerId="LiveId" clId="{7CB65AEA-9C4C-4F0F-B276-AAE82821853E}" dt="2024-09-19T19:07:44.228" v="4331" actId="21"/>
          <ac:spMkLst>
            <pc:docMk/>
            <pc:sldMk cId="2586058810" sldId="256"/>
            <ac:spMk id="5" creationId="{8CA137B7-8F76-F09E-1A63-753375686AB4}"/>
          </ac:spMkLst>
        </pc:spChg>
      </pc:sldChg>
      <pc:sldChg chg="addSp delSp modSp mod">
        <pc:chgData name="Elizabeth Vandergrift" userId="33d12e3738226b21" providerId="LiveId" clId="{7CB65AEA-9C4C-4F0F-B276-AAE82821853E}" dt="2024-09-18T23:43:58.162" v="184" actId="14100"/>
        <pc:sldMkLst>
          <pc:docMk/>
          <pc:sldMk cId="1713219598" sldId="257"/>
        </pc:sldMkLst>
        <pc:spChg chg="del">
          <ac:chgData name="Elizabeth Vandergrift" userId="33d12e3738226b21" providerId="LiveId" clId="{7CB65AEA-9C4C-4F0F-B276-AAE82821853E}" dt="2024-09-18T23:43:32.561" v="181" actId="21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Elizabeth Vandergrift" userId="33d12e3738226b21" providerId="LiveId" clId="{7CB65AEA-9C4C-4F0F-B276-AAE82821853E}" dt="2024-09-18T23:43:09.688" v="180" actId="20577"/>
          <ac:spMkLst>
            <pc:docMk/>
            <pc:sldMk cId="1713219598" sldId="257"/>
            <ac:spMk id="3" creationId="{5671D7E5-EF66-4BCD-8DAA-E9061157F0BE}"/>
          </ac:spMkLst>
        </pc:spChg>
        <pc:spChg chg="add mod">
          <ac:chgData name="Elizabeth Vandergrift" userId="33d12e3738226b21" providerId="LiveId" clId="{7CB65AEA-9C4C-4F0F-B276-AAE82821853E}" dt="2024-09-18T23:43:58.162" v="184" actId="14100"/>
          <ac:spMkLst>
            <pc:docMk/>
            <pc:sldMk cId="1713219598" sldId="257"/>
            <ac:spMk id="6" creationId="{43E3D170-2FBE-ACFD-DC94-7CFFA49D2F09}"/>
          </ac:spMkLst>
        </pc:spChg>
      </pc:sldChg>
      <pc:sldChg chg="addSp delSp modSp mod ord">
        <pc:chgData name="Elizabeth Vandergrift" userId="33d12e3738226b21" providerId="LiveId" clId="{7CB65AEA-9C4C-4F0F-B276-AAE82821853E}" dt="2024-09-19T16:52:47.667" v="3501" actId="1076"/>
        <pc:sldMkLst>
          <pc:docMk/>
          <pc:sldMk cId="3571516367" sldId="258"/>
        </pc:sldMkLst>
        <pc:spChg chg="mod">
          <ac:chgData name="Elizabeth Vandergrift" userId="33d12e3738226b21" providerId="LiveId" clId="{7CB65AEA-9C4C-4F0F-B276-AAE82821853E}" dt="2024-09-19T16:49:44.545" v="3470" actId="27636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Elizabeth Vandergrift" userId="33d12e3738226b21" providerId="LiveId" clId="{7CB65AEA-9C4C-4F0F-B276-AAE82821853E}" dt="2024-09-19T16:49:47.906" v="3471" actId="1076"/>
          <ac:spMkLst>
            <pc:docMk/>
            <pc:sldMk cId="3571516367" sldId="258"/>
            <ac:spMk id="3" creationId="{9D5232F9-FD00-464A-9F17-619C91AEF8F3}"/>
          </ac:spMkLst>
        </pc:spChg>
        <pc:spChg chg="add mod">
          <ac:chgData name="Elizabeth Vandergrift" userId="33d12e3738226b21" providerId="LiveId" clId="{7CB65AEA-9C4C-4F0F-B276-AAE82821853E}" dt="2024-09-19T16:51:58.872" v="3494" actId="1076"/>
          <ac:spMkLst>
            <pc:docMk/>
            <pc:sldMk cId="3571516367" sldId="258"/>
            <ac:spMk id="6" creationId="{3DF58CE9-E3EA-3615-70F0-0CB0D0C98AB0}"/>
          </ac:spMkLst>
        </pc:spChg>
        <pc:graphicFrameChg chg="add mod">
          <ac:chgData name="Elizabeth Vandergrift" userId="33d12e3738226b21" providerId="LiveId" clId="{7CB65AEA-9C4C-4F0F-B276-AAE82821853E}" dt="2024-09-18T23:59:39.872" v="802"/>
          <ac:graphicFrameMkLst>
            <pc:docMk/>
            <pc:sldMk cId="3571516367" sldId="258"/>
            <ac:graphicFrameMk id="4" creationId="{E487FFFC-8A76-ADBA-5592-63D91B6C67E0}"/>
          </ac:graphicFrameMkLst>
        </pc:graphicFrameChg>
        <pc:graphicFrameChg chg="add mod modGraphic">
          <ac:chgData name="Elizabeth Vandergrift" userId="33d12e3738226b21" providerId="LiveId" clId="{7CB65AEA-9C4C-4F0F-B276-AAE82821853E}" dt="2024-09-19T16:52:47.667" v="3501" actId="1076"/>
          <ac:graphicFrameMkLst>
            <pc:docMk/>
            <pc:sldMk cId="3571516367" sldId="258"/>
            <ac:graphicFrameMk id="5" creationId="{E6F043E4-7B76-F47E-170B-1F1F42759516}"/>
          </ac:graphicFrameMkLst>
        </pc:graphicFrameChg>
        <pc:picChg chg="add del mod">
          <ac:chgData name="Elizabeth Vandergrift" userId="33d12e3738226b21" providerId="LiveId" clId="{7CB65AEA-9C4C-4F0F-B276-AAE82821853E}" dt="2024-09-19T16:50:53.340" v="3480" actId="21"/>
          <ac:picMkLst>
            <pc:docMk/>
            <pc:sldMk cId="3571516367" sldId="258"/>
            <ac:picMk id="4" creationId="{7BDFF97F-BDDF-5284-E235-3CA8567895B9}"/>
          </ac:picMkLst>
        </pc:picChg>
        <pc:picChg chg="add mod">
          <ac:chgData name="Elizabeth Vandergrift" userId="33d12e3738226b21" providerId="LiveId" clId="{7CB65AEA-9C4C-4F0F-B276-AAE82821853E}" dt="2024-09-19T16:52:09.407" v="3499" actId="1076"/>
          <ac:picMkLst>
            <pc:docMk/>
            <pc:sldMk cId="3571516367" sldId="258"/>
            <ac:picMk id="7" creationId="{D765F6F2-7EAD-A60E-CD82-23F26753A6CA}"/>
          </ac:picMkLst>
        </pc:picChg>
      </pc:sldChg>
      <pc:sldChg chg="modSp del mod">
        <pc:chgData name="Elizabeth Vandergrift" userId="33d12e3738226b21" providerId="LiveId" clId="{7CB65AEA-9C4C-4F0F-B276-AAE82821853E}" dt="2024-09-19T00:44:07.086" v="2228" actId="2696"/>
        <pc:sldMkLst>
          <pc:docMk/>
          <pc:sldMk cId="1742861620" sldId="266"/>
        </pc:sldMkLst>
        <pc:spChg chg="mod">
          <ac:chgData name="Elizabeth Vandergrift" userId="33d12e3738226b21" providerId="LiveId" clId="{7CB65AEA-9C4C-4F0F-B276-AAE82821853E}" dt="2024-09-19T00:44:03.039" v="2227" actId="1076"/>
          <ac:spMkLst>
            <pc:docMk/>
            <pc:sldMk cId="1742861620" sldId="266"/>
            <ac:spMk id="2" creationId="{4518FC28-E0BD-4387-B8BE-9965D1A57FF1}"/>
          </ac:spMkLst>
        </pc:spChg>
      </pc:sldChg>
      <pc:sldChg chg="del">
        <pc:chgData name="Elizabeth Vandergrift" userId="33d12e3738226b21" providerId="LiveId" clId="{7CB65AEA-9C4C-4F0F-B276-AAE82821853E}" dt="2024-09-19T17:11:20.826" v="3715" actId="2696"/>
        <pc:sldMkLst>
          <pc:docMk/>
          <pc:sldMk cId="1969787568" sldId="271"/>
        </pc:sldMkLst>
      </pc:sldChg>
      <pc:sldChg chg="addSp delSp modSp mod">
        <pc:chgData name="Elizabeth Vandergrift" userId="33d12e3738226b21" providerId="LiveId" clId="{7CB65AEA-9C4C-4F0F-B276-AAE82821853E}" dt="2024-09-19T17:20:38.525" v="3747" actId="1076"/>
        <pc:sldMkLst>
          <pc:docMk/>
          <pc:sldMk cId="608796113" sldId="278"/>
        </pc:sldMkLst>
        <pc:spChg chg="mod">
          <ac:chgData name="Elizabeth Vandergrift" userId="33d12e3738226b21" providerId="LiveId" clId="{7CB65AEA-9C4C-4F0F-B276-AAE82821853E}" dt="2024-09-18T23:44:16.050" v="216" actId="20577"/>
          <ac:spMkLst>
            <pc:docMk/>
            <pc:sldMk cId="608796113" sldId="278"/>
            <ac:spMk id="2" creationId="{9528DBD1-DB29-D44F-FD5A-3071BB37EF37}"/>
          </ac:spMkLst>
        </pc:spChg>
        <pc:spChg chg="add mod">
          <ac:chgData name="Elizabeth Vandergrift" userId="33d12e3738226b21" providerId="LiveId" clId="{7CB65AEA-9C4C-4F0F-B276-AAE82821853E}" dt="2024-09-19T17:20:35.339" v="3746" actId="1076"/>
          <ac:spMkLst>
            <pc:docMk/>
            <pc:sldMk cId="608796113" sldId="278"/>
            <ac:spMk id="3" creationId="{DB246DD8-33A8-6A82-E2D0-4B836F284571}"/>
          </ac:spMkLst>
        </pc:spChg>
        <pc:picChg chg="add del mod">
          <ac:chgData name="Elizabeth Vandergrift" userId="33d12e3738226b21" providerId="LiveId" clId="{7CB65AEA-9C4C-4F0F-B276-AAE82821853E}" dt="2024-09-19T16:51:15.551" v="3484" actId="21"/>
          <ac:picMkLst>
            <pc:docMk/>
            <pc:sldMk cId="608796113" sldId="278"/>
            <ac:picMk id="4" creationId="{84E9895A-2C84-C32D-8785-044566B7AFE1}"/>
          </ac:picMkLst>
        </pc:picChg>
        <pc:picChg chg="add del mod">
          <ac:chgData name="Elizabeth Vandergrift" userId="33d12e3738226b21" providerId="LiveId" clId="{7CB65AEA-9C4C-4F0F-B276-AAE82821853E}" dt="2024-09-19T17:19:21.360" v="3720" actId="21"/>
          <ac:picMkLst>
            <pc:docMk/>
            <pc:sldMk cId="608796113" sldId="278"/>
            <ac:picMk id="5" creationId="{AD6436C9-C35C-5377-FC6B-0CEC524B068A}"/>
          </ac:picMkLst>
        </pc:picChg>
        <pc:picChg chg="add mod">
          <ac:chgData name="Elizabeth Vandergrift" userId="33d12e3738226b21" providerId="LiveId" clId="{7CB65AEA-9C4C-4F0F-B276-AAE82821853E}" dt="2024-09-19T17:20:38.525" v="3747" actId="1076"/>
          <ac:picMkLst>
            <pc:docMk/>
            <pc:sldMk cId="608796113" sldId="278"/>
            <ac:picMk id="6" creationId="{73AFFF9D-6C85-0DF1-7AA1-9FAB76866BEB}"/>
          </ac:picMkLst>
        </pc:picChg>
      </pc:sldChg>
      <pc:sldChg chg="modSp mod">
        <pc:chgData name="Elizabeth Vandergrift" userId="33d12e3738226b21" providerId="LiveId" clId="{7CB65AEA-9C4C-4F0F-B276-AAE82821853E}" dt="2024-09-19T17:25:42.474" v="3972" actId="20577"/>
        <pc:sldMkLst>
          <pc:docMk/>
          <pc:sldMk cId="2241459136" sldId="279"/>
        </pc:sldMkLst>
        <pc:spChg chg="mod">
          <ac:chgData name="Elizabeth Vandergrift" userId="33d12e3738226b21" providerId="LiveId" clId="{7CB65AEA-9C4C-4F0F-B276-AAE82821853E}" dt="2024-09-19T17:25:42.474" v="3972" actId="20577"/>
          <ac:spMkLst>
            <pc:docMk/>
            <pc:sldMk cId="2241459136" sldId="279"/>
            <ac:spMk id="2" creationId="{818AFA5E-469B-2BFC-9D4E-BD1EC6E48CA0}"/>
          </ac:spMkLst>
        </pc:spChg>
      </pc:sldChg>
      <pc:sldChg chg="addSp delSp modSp mod modClrScheme chgLayout">
        <pc:chgData name="Elizabeth Vandergrift" userId="33d12e3738226b21" providerId="LiveId" clId="{7CB65AEA-9C4C-4F0F-B276-AAE82821853E}" dt="2024-09-19T00:14:25.688" v="1395" actId="14100"/>
        <pc:sldMkLst>
          <pc:docMk/>
          <pc:sldMk cId="334696707" sldId="280"/>
        </pc:sldMkLst>
        <pc:spChg chg="del mod">
          <ac:chgData name="Elizabeth Vandergrift" userId="33d12e3738226b21" providerId="LiveId" clId="{7CB65AEA-9C4C-4F0F-B276-AAE82821853E}" dt="2024-09-19T00:05:14.537" v="980" actId="26606"/>
          <ac:spMkLst>
            <pc:docMk/>
            <pc:sldMk cId="334696707" sldId="280"/>
            <ac:spMk id="2" creationId="{566C97BE-403B-122E-90D1-2788978A0B6F}"/>
          </ac:spMkLst>
        </pc:spChg>
        <pc:spChg chg="add del mod">
          <ac:chgData name="Elizabeth Vandergrift" userId="33d12e3738226b21" providerId="LiveId" clId="{7CB65AEA-9C4C-4F0F-B276-AAE82821853E}" dt="2024-09-19T00:13:53.865" v="1387" actId="21"/>
          <ac:spMkLst>
            <pc:docMk/>
            <pc:sldMk cId="334696707" sldId="280"/>
            <ac:spMk id="6" creationId="{2E24CA9E-A029-0663-BF47-254059346299}"/>
          </ac:spMkLst>
        </pc:spChg>
        <pc:spChg chg="add mod">
          <ac:chgData name="Elizabeth Vandergrift" userId="33d12e3738226b21" providerId="LiveId" clId="{7CB65AEA-9C4C-4F0F-B276-AAE82821853E}" dt="2024-09-19T00:13:14.195" v="1381" actId="20578"/>
          <ac:spMkLst>
            <pc:docMk/>
            <pc:sldMk cId="334696707" sldId="280"/>
            <ac:spMk id="8" creationId="{68748EE7-6407-7041-260D-098C699378AD}"/>
          </ac:spMkLst>
        </pc:spChg>
        <pc:spChg chg="add mod">
          <ac:chgData name="Elizabeth Vandergrift" userId="33d12e3738226b21" providerId="LiveId" clId="{7CB65AEA-9C4C-4F0F-B276-AAE82821853E}" dt="2024-09-19T00:13:18.491" v="1382" actId="14100"/>
          <ac:spMkLst>
            <pc:docMk/>
            <pc:sldMk cId="334696707" sldId="280"/>
            <ac:spMk id="10" creationId="{3ED619EA-F306-9A8B-6D1D-ED1E5D92A61F}"/>
          </ac:spMkLst>
        </pc:spChg>
        <pc:spChg chg="add del mod">
          <ac:chgData name="Elizabeth Vandergrift" userId="33d12e3738226b21" providerId="LiveId" clId="{7CB65AEA-9C4C-4F0F-B276-AAE82821853E}" dt="2024-09-19T00:13:46.108" v="1385" actId="21"/>
          <ac:spMkLst>
            <pc:docMk/>
            <pc:sldMk cId="334696707" sldId="280"/>
            <ac:spMk id="12" creationId="{D84AE393-CDCB-1F1B-B4FC-029C8679D42B}"/>
          </ac:spMkLst>
        </pc:spChg>
        <pc:spChg chg="add mod">
          <ac:chgData name="Elizabeth Vandergrift" userId="33d12e3738226b21" providerId="LiveId" clId="{7CB65AEA-9C4C-4F0F-B276-AAE82821853E}" dt="2024-09-19T00:14:25.688" v="1395" actId="14100"/>
          <ac:spMkLst>
            <pc:docMk/>
            <pc:sldMk cId="334696707" sldId="280"/>
            <ac:spMk id="14" creationId="{89B14990-1093-DA37-BDED-1F6E1A1440F4}"/>
          </ac:spMkLst>
        </pc:spChg>
        <pc:spChg chg="add mod">
          <ac:chgData name="Elizabeth Vandergrift" userId="33d12e3738226b21" providerId="LiveId" clId="{7CB65AEA-9C4C-4F0F-B276-AAE82821853E}" dt="2024-09-19T00:05:14.537" v="980" actId="26606"/>
          <ac:spMkLst>
            <pc:docMk/>
            <pc:sldMk cId="334696707" sldId="280"/>
            <ac:spMk id="16" creationId="{CE475042-2BCE-A267-6D56-B833A04CDA9F}"/>
          </ac:spMkLst>
        </pc:spChg>
        <pc:picChg chg="add del mod">
          <ac:chgData name="Elizabeth Vandergrift" userId="33d12e3738226b21" providerId="LiveId" clId="{7CB65AEA-9C4C-4F0F-B276-AAE82821853E}" dt="2024-09-19T00:06:39.692" v="983" actId="478"/>
          <ac:picMkLst>
            <pc:docMk/>
            <pc:sldMk cId="334696707" sldId="280"/>
            <ac:picMk id="3" creationId="{11CFF056-0E06-256A-3F10-B2C934B666DF}"/>
          </ac:picMkLst>
        </pc:picChg>
        <pc:picChg chg="add mod">
          <ac:chgData name="Elizabeth Vandergrift" userId="33d12e3738226b21" providerId="LiveId" clId="{7CB65AEA-9C4C-4F0F-B276-AAE82821853E}" dt="2024-09-19T00:14:18.322" v="1393" actId="1076"/>
          <ac:picMkLst>
            <pc:docMk/>
            <pc:sldMk cId="334696707" sldId="280"/>
            <ac:picMk id="4" creationId="{7F4EA08C-D75B-03A9-CB33-68F2AB4B85C5}"/>
          </ac:picMkLst>
        </pc:picChg>
      </pc:sldChg>
      <pc:sldChg chg="addSp delSp modSp mod modClrScheme chgLayout">
        <pc:chgData name="Elizabeth Vandergrift" userId="33d12e3738226b21" providerId="LiveId" clId="{7CB65AEA-9C4C-4F0F-B276-AAE82821853E}" dt="2024-09-19T18:08:26.162" v="4291" actId="20577"/>
        <pc:sldMkLst>
          <pc:docMk/>
          <pc:sldMk cId="103458723" sldId="281"/>
        </pc:sldMkLst>
        <pc:spChg chg="mod">
          <ac:chgData name="Elizabeth Vandergrift" userId="33d12e3738226b21" providerId="LiveId" clId="{7CB65AEA-9C4C-4F0F-B276-AAE82821853E}" dt="2024-09-19T00:26:27.505" v="1738" actId="1076"/>
          <ac:spMkLst>
            <pc:docMk/>
            <pc:sldMk cId="103458723" sldId="281"/>
            <ac:spMk id="2" creationId="{A95E2E6A-35EC-1B8E-0FD7-8C67870ACA64}"/>
          </ac:spMkLst>
        </pc:spChg>
        <pc:spChg chg="add del mod">
          <ac:chgData name="Elizabeth Vandergrift" userId="33d12e3738226b21" providerId="LiveId" clId="{7CB65AEA-9C4C-4F0F-B276-AAE82821853E}" dt="2024-09-19T00:23:41.110" v="1676" actId="21"/>
          <ac:spMkLst>
            <pc:docMk/>
            <pc:sldMk cId="103458723" sldId="281"/>
            <ac:spMk id="4" creationId="{C96E93EA-5E5D-3E2C-C5D2-565236697B5A}"/>
          </ac:spMkLst>
        </pc:spChg>
        <pc:spChg chg="mod ord">
          <ac:chgData name="Elizabeth Vandergrift" userId="33d12e3738226b21" providerId="LiveId" clId="{7CB65AEA-9C4C-4F0F-B276-AAE82821853E}" dt="2024-09-19T00:23:58.402" v="1679" actId="26606"/>
          <ac:spMkLst>
            <pc:docMk/>
            <pc:sldMk cId="103458723" sldId="281"/>
            <ac:spMk id="8" creationId="{8F44A959-C2BB-9170-C99C-1A2EDB71B994}"/>
          </ac:spMkLst>
        </pc:spChg>
        <pc:spChg chg="mod">
          <ac:chgData name="Elizabeth Vandergrift" userId="33d12e3738226b21" providerId="LiveId" clId="{7CB65AEA-9C4C-4F0F-B276-AAE82821853E}" dt="2024-09-19T16:53:31.820" v="3503" actId="1076"/>
          <ac:spMkLst>
            <pc:docMk/>
            <pc:sldMk cId="103458723" sldId="281"/>
            <ac:spMk id="12" creationId="{554B61B9-26F6-B304-92CD-03053DAAF2A8}"/>
          </ac:spMkLst>
        </pc:spChg>
        <pc:spChg chg="del mod ord">
          <ac:chgData name="Elizabeth Vandergrift" userId="33d12e3738226b21" providerId="LiveId" clId="{7CB65AEA-9C4C-4F0F-B276-AAE82821853E}" dt="2024-09-19T00:25:26.116" v="1720" actId="21"/>
          <ac:spMkLst>
            <pc:docMk/>
            <pc:sldMk cId="103458723" sldId="281"/>
            <ac:spMk id="14" creationId="{CB9F9E8B-42CD-AC26-AFC9-F1F66695693B}"/>
          </ac:spMkLst>
        </pc:spChg>
        <pc:spChg chg="mod ord">
          <ac:chgData name="Elizabeth Vandergrift" userId="33d12e3738226b21" providerId="LiveId" clId="{7CB65AEA-9C4C-4F0F-B276-AAE82821853E}" dt="2024-09-19T18:08:26.162" v="4291" actId="20577"/>
          <ac:spMkLst>
            <pc:docMk/>
            <pc:sldMk cId="103458723" sldId="281"/>
            <ac:spMk id="35" creationId="{EDBE6233-75E9-40D1-968F-58CA9AD0FF50}"/>
          </ac:spMkLst>
        </pc:spChg>
        <pc:spChg chg="add del mod">
          <ac:chgData name="Elizabeth Vandergrift" userId="33d12e3738226b21" providerId="LiveId" clId="{7CB65AEA-9C4C-4F0F-B276-AAE82821853E}" dt="2024-09-19T00:23:40.686" v="1675" actId="21"/>
          <ac:spMkLst>
            <pc:docMk/>
            <pc:sldMk cId="103458723" sldId="281"/>
            <ac:spMk id="50" creationId="{8F6B2AE9-DDE4-FD99-A235-3B39EEE21481}"/>
          </ac:spMkLst>
        </pc:spChg>
        <pc:picChg chg="add mod">
          <ac:chgData name="Elizabeth Vandergrift" userId="33d12e3738226b21" providerId="LiveId" clId="{7CB65AEA-9C4C-4F0F-B276-AAE82821853E}" dt="2024-09-19T00:26:18.719" v="1737" actId="1076"/>
          <ac:picMkLst>
            <pc:docMk/>
            <pc:sldMk cId="103458723" sldId="281"/>
            <ac:picMk id="5" creationId="{CBB62D22-740B-9D3F-8BC2-C6B5988D96BA}"/>
          </ac:picMkLst>
        </pc:picChg>
      </pc:sldChg>
      <pc:sldChg chg="addSp delSp modSp mod modClrScheme chgLayout">
        <pc:chgData name="Elizabeth Vandergrift" userId="33d12e3738226b21" providerId="LiveId" clId="{7CB65AEA-9C4C-4F0F-B276-AAE82821853E}" dt="2024-09-19T00:42:08.066" v="2185" actId="1076"/>
        <pc:sldMkLst>
          <pc:docMk/>
          <pc:sldMk cId="636929804" sldId="282"/>
        </pc:sldMkLst>
        <pc:spChg chg="mod">
          <ac:chgData name="Elizabeth Vandergrift" userId="33d12e3738226b21" providerId="LiveId" clId="{7CB65AEA-9C4C-4F0F-B276-AAE82821853E}" dt="2024-09-19T00:41:31.451" v="2139" actId="1076"/>
          <ac:spMkLst>
            <pc:docMk/>
            <pc:sldMk cId="636929804" sldId="282"/>
            <ac:spMk id="2" creationId="{8B27D9B3-B64F-656A-0D99-161A6C0F518F}"/>
          </ac:spMkLst>
        </pc:spChg>
        <pc:spChg chg="add del mod">
          <ac:chgData name="Elizabeth Vandergrift" userId="33d12e3738226b21" providerId="LiveId" clId="{7CB65AEA-9C4C-4F0F-B276-AAE82821853E}" dt="2024-09-19T00:33:49.953" v="2087" actId="478"/>
          <ac:spMkLst>
            <pc:docMk/>
            <pc:sldMk cId="636929804" sldId="282"/>
            <ac:spMk id="4" creationId="{6683B8F7-F250-74BF-6D88-BFC7D0E8C288}"/>
          </ac:spMkLst>
        </pc:spChg>
        <pc:spChg chg="add del mod">
          <ac:chgData name="Elizabeth Vandergrift" userId="33d12e3738226b21" providerId="LiveId" clId="{7CB65AEA-9C4C-4F0F-B276-AAE82821853E}" dt="2024-09-19T00:38:22.778" v="2101" actId="478"/>
          <ac:spMkLst>
            <pc:docMk/>
            <pc:sldMk cId="636929804" sldId="282"/>
            <ac:spMk id="8" creationId="{6A0F11B6-8A50-2BA6-1344-AD0A32F28CDF}"/>
          </ac:spMkLst>
        </pc:spChg>
        <pc:spChg chg="add del mod">
          <ac:chgData name="Elizabeth Vandergrift" userId="33d12e3738226b21" providerId="LiveId" clId="{7CB65AEA-9C4C-4F0F-B276-AAE82821853E}" dt="2024-09-19T00:39:58.351" v="2118" actId="21"/>
          <ac:spMkLst>
            <pc:docMk/>
            <pc:sldMk cId="636929804" sldId="282"/>
            <ac:spMk id="12" creationId="{6A8AECCC-FE11-FFF9-1AE1-F78125556F09}"/>
          </ac:spMkLst>
        </pc:spChg>
        <pc:spChg chg="del mod ord">
          <ac:chgData name="Elizabeth Vandergrift" userId="33d12e3738226b21" providerId="LiveId" clId="{7CB65AEA-9C4C-4F0F-B276-AAE82821853E}" dt="2024-09-19T00:39:55.142" v="2117" actId="21"/>
          <ac:spMkLst>
            <pc:docMk/>
            <pc:sldMk cId="636929804" sldId="282"/>
            <ac:spMk id="13" creationId="{7E5B6E40-3A7D-ACF7-AA38-25977D322D81}"/>
          </ac:spMkLst>
        </pc:spChg>
        <pc:spChg chg="del">
          <ac:chgData name="Elizabeth Vandergrift" userId="33d12e3738226b21" providerId="LiveId" clId="{7CB65AEA-9C4C-4F0F-B276-AAE82821853E}" dt="2024-09-19T00:33:44.757" v="2085" actId="478"/>
          <ac:spMkLst>
            <pc:docMk/>
            <pc:sldMk cId="636929804" sldId="282"/>
            <ac:spMk id="14" creationId="{5112969F-EB84-49D5-7100-1FB28870FB30}"/>
          </ac:spMkLst>
        </pc:spChg>
        <pc:spChg chg="mod">
          <ac:chgData name="Elizabeth Vandergrift" userId="33d12e3738226b21" providerId="LiveId" clId="{7CB65AEA-9C4C-4F0F-B276-AAE82821853E}" dt="2024-09-19T00:42:08.066" v="2185" actId="1076"/>
          <ac:spMkLst>
            <pc:docMk/>
            <pc:sldMk cId="636929804" sldId="282"/>
            <ac:spMk id="15" creationId="{A536BD54-EFA1-25A2-9F04-4F22C36E2A5D}"/>
          </ac:spMkLst>
        </pc:spChg>
        <pc:spChg chg="del">
          <ac:chgData name="Elizabeth Vandergrift" userId="33d12e3738226b21" providerId="LiveId" clId="{7CB65AEA-9C4C-4F0F-B276-AAE82821853E}" dt="2024-09-19T00:38:20.484" v="2100" actId="478"/>
          <ac:spMkLst>
            <pc:docMk/>
            <pc:sldMk cId="636929804" sldId="282"/>
            <ac:spMk id="36" creationId="{E71298F0-74F1-FECA-0F02-495F9A2EBA7B}"/>
          </ac:spMkLst>
        </pc:spChg>
        <pc:spChg chg="mod ord">
          <ac:chgData name="Elizabeth Vandergrift" userId="33d12e3738226b21" providerId="LiveId" clId="{7CB65AEA-9C4C-4F0F-B276-AAE82821853E}" dt="2024-09-19T00:38:34.461" v="2103" actId="26606"/>
          <ac:spMkLst>
            <pc:docMk/>
            <pc:sldMk cId="636929804" sldId="282"/>
            <ac:spMk id="68" creationId="{AA0ACADD-CC4E-851C-DA07-C22DB97FA23E}"/>
          </ac:spMkLst>
        </pc:spChg>
        <pc:picChg chg="add del mod">
          <ac:chgData name="Elizabeth Vandergrift" userId="33d12e3738226b21" providerId="LiveId" clId="{7CB65AEA-9C4C-4F0F-B276-AAE82821853E}" dt="2024-09-19T00:34:20.975" v="2095" actId="21"/>
          <ac:picMkLst>
            <pc:docMk/>
            <pc:sldMk cId="636929804" sldId="282"/>
            <ac:picMk id="5" creationId="{D7233EC1-0498-6D4B-A7E8-B4B5C2B6D8F8}"/>
          </ac:picMkLst>
        </pc:picChg>
        <pc:picChg chg="add mod">
          <ac:chgData name="Elizabeth Vandergrift" userId="33d12e3738226b21" providerId="LiveId" clId="{7CB65AEA-9C4C-4F0F-B276-AAE82821853E}" dt="2024-09-19T00:41:39.441" v="2141" actId="1076"/>
          <ac:picMkLst>
            <pc:docMk/>
            <pc:sldMk cId="636929804" sldId="282"/>
            <ac:picMk id="6" creationId="{2435ACCF-52A5-3474-CBE7-159CF7956E51}"/>
          </ac:picMkLst>
        </pc:picChg>
        <pc:picChg chg="add del mod">
          <ac:chgData name="Elizabeth Vandergrift" userId="33d12e3738226b21" providerId="LiveId" clId="{7CB65AEA-9C4C-4F0F-B276-AAE82821853E}" dt="2024-09-19T00:39:03.743" v="2109" actId="478"/>
          <ac:picMkLst>
            <pc:docMk/>
            <pc:sldMk cId="636929804" sldId="282"/>
            <ac:picMk id="9" creationId="{EA5D8784-143E-AE8A-8EB6-AC278EB5A1F5}"/>
          </ac:picMkLst>
        </pc:picChg>
        <pc:picChg chg="add mod">
          <ac:chgData name="Elizabeth Vandergrift" userId="33d12e3738226b21" providerId="LiveId" clId="{7CB65AEA-9C4C-4F0F-B276-AAE82821853E}" dt="2024-09-19T00:40:45.338" v="2131" actId="1076"/>
          <ac:picMkLst>
            <pc:docMk/>
            <pc:sldMk cId="636929804" sldId="282"/>
            <ac:picMk id="10" creationId="{A6255457-A83E-1654-53C5-9B315718FC26}"/>
          </ac:picMkLst>
        </pc:picChg>
      </pc:sldChg>
      <pc:sldChg chg="addSp delSp modSp mod">
        <pc:chgData name="Elizabeth Vandergrift" userId="33d12e3738226b21" providerId="LiveId" clId="{7CB65AEA-9C4C-4F0F-B276-AAE82821853E}" dt="2024-09-19T16:54:34.910" v="3531" actId="20577"/>
        <pc:sldMkLst>
          <pc:docMk/>
          <pc:sldMk cId="1658164610" sldId="283"/>
        </pc:sldMkLst>
        <pc:spChg chg="mod">
          <ac:chgData name="Elizabeth Vandergrift" userId="33d12e3738226b21" providerId="LiveId" clId="{7CB65AEA-9C4C-4F0F-B276-AAE82821853E}" dt="2024-09-19T16:54:27.832" v="3530" actId="20577"/>
          <ac:spMkLst>
            <pc:docMk/>
            <pc:sldMk cId="1658164610" sldId="283"/>
            <ac:spMk id="3" creationId="{4321055C-5E33-5D21-2A6E-21827FA88ED3}"/>
          </ac:spMkLst>
        </pc:spChg>
        <pc:spChg chg="add del mod">
          <ac:chgData name="Elizabeth Vandergrift" userId="33d12e3738226b21" providerId="LiveId" clId="{7CB65AEA-9C4C-4F0F-B276-AAE82821853E}" dt="2024-09-19T00:44:46.794" v="2290" actId="21"/>
          <ac:spMkLst>
            <pc:docMk/>
            <pc:sldMk cId="1658164610" sldId="283"/>
            <ac:spMk id="4" creationId="{89B4C91F-B7EE-F85F-A708-71CE0ABC33A6}"/>
          </ac:spMkLst>
        </pc:spChg>
        <pc:spChg chg="mod">
          <ac:chgData name="Elizabeth Vandergrift" userId="33d12e3738226b21" providerId="LiveId" clId="{7CB65AEA-9C4C-4F0F-B276-AAE82821853E}" dt="2024-09-19T16:54:34.910" v="3531" actId="20577"/>
          <ac:spMkLst>
            <pc:docMk/>
            <pc:sldMk cId="1658164610" sldId="283"/>
            <ac:spMk id="6" creationId="{B587B122-1579-FDB8-443B-F05E622163C3}"/>
          </ac:spMkLst>
        </pc:spChg>
        <pc:graphicFrameChg chg="del">
          <ac:chgData name="Elizabeth Vandergrift" userId="33d12e3738226b21" providerId="LiveId" clId="{7CB65AEA-9C4C-4F0F-B276-AAE82821853E}" dt="2024-09-19T00:44:43.743" v="2289" actId="21"/>
          <ac:graphicFrameMkLst>
            <pc:docMk/>
            <pc:sldMk cId="1658164610" sldId="283"/>
            <ac:graphicFrameMk id="10" creationId="{98ED67AF-B48B-F5F8-E2FD-1C98C42C4D54}"/>
          </ac:graphicFrameMkLst>
        </pc:graphicFrameChg>
        <pc:picChg chg="add mod">
          <ac:chgData name="Elizabeth Vandergrift" userId="33d12e3738226b21" providerId="LiveId" clId="{7CB65AEA-9C4C-4F0F-B276-AAE82821853E}" dt="2024-09-19T00:45:24.299" v="2294" actId="1076"/>
          <ac:picMkLst>
            <pc:docMk/>
            <pc:sldMk cId="1658164610" sldId="283"/>
            <ac:picMk id="7" creationId="{B0F470D3-AE62-8B9A-0CC6-9C51C395A305}"/>
          </ac:picMkLst>
        </pc:picChg>
      </pc:sldChg>
      <pc:sldChg chg="addSp delSp modSp mod setBg modClrScheme chgLayout">
        <pc:chgData name="Elizabeth Vandergrift" userId="33d12e3738226b21" providerId="LiveId" clId="{7CB65AEA-9C4C-4F0F-B276-AAE82821853E}" dt="2024-09-19T17:55:58.382" v="4286" actId="1076"/>
        <pc:sldMkLst>
          <pc:docMk/>
          <pc:sldMk cId="2403577982" sldId="284"/>
        </pc:sldMkLst>
        <pc:spChg chg="add del mod">
          <ac:chgData name="Elizabeth Vandergrift" userId="33d12e3738226b21" providerId="LiveId" clId="{7CB65AEA-9C4C-4F0F-B276-AAE82821853E}" dt="2024-09-19T00:51:00.298" v="2914" actId="21"/>
          <ac:spMkLst>
            <pc:docMk/>
            <pc:sldMk cId="2403577982" sldId="284"/>
            <ac:spMk id="3" creationId="{3A8876CE-F435-E5F0-94A4-517C56CD713D}"/>
          </ac:spMkLst>
        </pc:spChg>
        <pc:spChg chg="del mod">
          <ac:chgData name="Elizabeth Vandergrift" userId="33d12e3738226b21" providerId="LiveId" clId="{7CB65AEA-9C4C-4F0F-B276-AAE82821853E}" dt="2024-09-19T00:52:34.132" v="2950" actId="21"/>
          <ac:spMkLst>
            <pc:docMk/>
            <pc:sldMk cId="2403577982" sldId="284"/>
            <ac:spMk id="6" creationId="{D2E1CF79-4FDC-8CAF-CC16-E309A2C49758}"/>
          </ac:spMkLst>
        </pc:spChg>
        <pc:spChg chg="add del mod">
          <ac:chgData name="Elizabeth Vandergrift" userId="33d12e3738226b21" providerId="LiveId" clId="{7CB65AEA-9C4C-4F0F-B276-AAE82821853E}" dt="2024-09-19T00:54:51.743" v="2986" actId="21"/>
          <ac:spMkLst>
            <pc:docMk/>
            <pc:sldMk cId="2403577982" sldId="284"/>
            <ac:spMk id="8" creationId="{DB8D3E7C-61CE-1D6E-5094-5A1BD628A14D}"/>
          </ac:spMkLst>
        </pc:spChg>
        <pc:spChg chg="mod ord">
          <ac:chgData name="Elizabeth Vandergrift" userId="33d12e3738226b21" providerId="LiveId" clId="{7CB65AEA-9C4C-4F0F-B276-AAE82821853E}" dt="2024-09-19T01:30:10.065" v="3050" actId="700"/>
          <ac:spMkLst>
            <pc:docMk/>
            <pc:sldMk cId="2403577982" sldId="284"/>
            <ac:spMk id="9" creationId="{C396FFDC-ADE8-4009-A466-A81787258E88}"/>
          </ac:spMkLst>
        </pc:spChg>
        <pc:spChg chg="add mod ord">
          <ac:chgData name="Elizabeth Vandergrift" userId="33d12e3738226b21" providerId="LiveId" clId="{7CB65AEA-9C4C-4F0F-B276-AAE82821853E}" dt="2024-09-19T16:57:30.547" v="3564" actId="1076"/>
          <ac:spMkLst>
            <pc:docMk/>
            <pc:sldMk cId="2403577982" sldId="284"/>
            <ac:spMk id="14" creationId="{5110821B-BB59-DACD-0B07-D60F70715C04}"/>
          </ac:spMkLst>
        </pc:spChg>
        <pc:spChg chg="add mod">
          <ac:chgData name="Elizabeth Vandergrift" userId="33d12e3738226b21" providerId="LiveId" clId="{7CB65AEA-9C4C-4F0F-B276-AAE82821853E}" dt="2024-09-19T17:55:52.743" v="4285" actId="1076"/>
          <ac:spMkLst>
            <pc:docMk/>
            <pc:sldMk cId="2403577982" sldId="284"/>
            <ac:spMk id="15" creationId="{5AAFCF22-8FE2-4103-48EC-39A1F1018BAD}"/>
          </ac:spMkLst>
        </pc:spChg>
        <pc:spChg chg="add del mod ord">
          <ac:chgData name="Elizabeth Vandergrift" userId="33d12e3738226b21" providerId="LiveId" clId="{7CB65AEA-9C4C-4F0F-B276-AAE82821853E}" dt="2024-09-19T01:31:38.850" v="3062" actId="21"/>
          <ac:spMkLst>
            <pc:docMk/>
            <pc:sldMk cId="2403577982" sldId="284"/>
            <ac:spMk id="15" creationId="{9B8FE3AB-88D2-F26B-0855-DB0D5C69EF62}"/>
          </ac:spMkLst>
        </pc:spChg>
        <pc:spChg chg="add del mod ord">
          <ac:chgData name="Elizabeth Vandergrift" userId="33d12e3738226b21" providerId="LiveId" clId="{7CB65AEA-9C4C-4F0F-B276-AAE82821853E}" dt="2024-09-19T01:31:30.259" v="3061" actId="21"/>
          <ac:spMkLst>
            <pc:docMk/>
            <pc:sldMk cId="2403577982" sldId="284"/>
            <ac:spMk id="16" creationId="{A1BDDB0C-5331-4253-C051-CAE08232E52A}"/>
          </ac:spMkLst>
        </pc:spChg>
        <pc:spChg chg="mod ord">
          <ac:chgData name="Elizabeth Vandergrift" userId="33d12e3738226b21" providerId="LiveId" clId="{7CB65AEA-9C4C-4F0F-B276-AAE82821853E}" dt="2024-09-19T01:31:14.881" v="3057" actId="14100"/>
          <ac:spMkLst>
            <pc:docMk/>
            <pc:sldMk cId="2403577982" sldId="284"/>
            <ac:spMk id="17" creationId="{09140014-73D5-419B-8867-972BB18D52D4}"/>
          </ac:spMkLst>
        </pc:spChg>
        <pc:spChg chg="mod ord">
          <ac:chgData name="Elizabeth Vandergrift" userId="33d12e3738226b21" providerId="LiveId" clId="{7CB65AEA-9C4C-4F0F-B276-AAE82821853E}" dt="2024-09-19T01:30:10.065" v="3050" actId="700"/>
          <ac:spMkLst>
            <pc:docMk/>
            <pc:sldMk cId="2403577982" sldId="284"/>
            <ac:spMk id="20" creationId="{33D8731E-4977-402E-8BFD-895B4D0544CC}"/>
          </ac:spMkLst>
        </pc:spChg>
        <pc:spChg chg="del mod">
          <ac:chgData name="Elizabeth Vandergrift" userId="33d12e3738226b21" providerId="LiveId" clId="{7CB65AEA-9C4C-4F0F-B276-AAE82821853E}" dt="2024-09-19T00:52:16.977" v="2940" actId="21"/>
          <ac:spMkLst>
            <pc:docMk/>
            <pc:sldMk cId="2403577982" sldId="284"/>
            <ac:spMk id="34" creationId="{AE07A905-8B37-D13F-25D3-1D3BCDB86B0B}"/>
          </ac:spMkLst>
        </pc:spChg>
        <pc:spChg chg="del">
          <ac:chgData name="Elizabeth Vandergrift" userId="33d12e3738226b21" providerId="LiveId" clId="{7CB65AEA-9C4C-4F0F-B276-AAE82821853E}" dt="2024-09-19T00:50:56.438" v="2913" actId="21"/>
          <ac:spMkLst>
            <pc:docMk/>
            <pc:sldMk cId="2403577982" sldId="284"/>
            <ac:spMk id="35" creationId="{4E9A764F-6B65-050E-E561-82F77339D164}"/>
          </ac:spMkLst>
        </pc:spChg>
        <pc:picChg chg="add mod">
          <ac:chgData name="Elizabeth Vandergrift" userId="33d12e3738226b21" providerId="LiveId" clId="{7CB65AEA-9C4C-4F0F-B276-AAE82821853E}" dt="2024-09-19T17:54:41.504" v="4214" actId="1076"/>
          <ac:picMkLst>
            <pc:docMk/>
            <pc:sldMk cId="2403577982" sldId="284"/>
            <ac:picMk id="3" creationId="{1FB55758-961E-9C6A-E488-B0193B05A12C}"/>
          </ac:picMkLst>
        </pc:picChg>
        <pc:picChg chg="add del mod">
          <ac:chgData name="Elizabeth Vandergrift" userId="33d12e3738226b21" providerId="LiveId" clId="{7CB65AEA-9C4C-4F0F-B276-AAE82821853E}" dt="2024-09-19T16:59:16.932" v="3578" actId="21"/>
          <ac:picMkLst>
            <pc:docMk/>
            <pc:sldMk cId="2403577982" sldId="284"/>
            <ac:picMk id="5" creationId="{05E7F6E6-E993-7AAA-A01C-7A765C421DC8}"/>
          </ac:picMkLst>
        </pc:picChg>
        <pc:picChg chg="add mod">
          <ac:chgData name="Elizabeth Vandergrift" userId="33d12e3738226b21" providerId="LiveId" clId="{7CB65AEA-9C4C-4F0F-B276-AAE82821853E}" dt="2024-09-19T17:55:58.382" v="4286" actId="1076"/>
          <ac:picMkLst>
            <pc:docMk/>
            <pc:sldMk cId="2403577982" sldId="284"/>
            <ac:picMk id="6" creationId="{0CBDCBB5-A3A4-4927-946F-39538525C463}"/>
          </ac:picMkLst>
        </pc:picChg>
        <pc:picChg chg="add mod">
          <ac:chgData name="Elizabeth Vandergrift" userId="33d12e3738226b21" providerId="LiveId" clId="{7CB65AEA-9C4C-4F0F-B276-AAE82821853E}" dt="2024-09-19T17:00:34.382" v="3595" actId="14100"/>
          <ac:picMkLst>
            <pc:docMk/>
            <pc:sldMk cId="2403577982" sldId="284"/>
            <ac:picMk id="8" creationId="{6AA7B9A7-5F68-5E21-553E-E6C57B48A0FF}"/>
          </ac:picMkLst>
        </pc:picChg>
        <pc:picChg chg="add del mod">
          <ac:chgData name="Elizabeth Vandergrift" userId="33d12e3738226b21" providerId="LiveId" clId="{7CB65AEA-9C4C-4F0F-B276-AAE82821853E}" dt="2024-09-19T16:55:27.453" v="3532" actId="478"/>
          <ac:picMkLst>
            <pc:docMk/>
            <pc:sldMk cId="2403577982" sldId="284"/>
            <ac:picMk id="11" creationId="{E41B2FD7-FA59-F948-01E8-4D52CD3B3DBF}"/>
          </ac:picMkLst>
        </pc:picChg>
        <pc:picChg chg="add mod">
          <ac:chgData name="Elizabeth Vandergrift" userId="33d12e3738226b21" providerId="LiveId" clId="{7CB65AEA-9C4C-4F0F-B276-AAE82821853E}" dt="2024-09-19T17:00:24.087" v="3589" actId="1076"/>
          <ac:picMkLst>
            <pc:docMk/>
            <pc:sldMk cId="2403577982" sldId="284"/>
            <ac:picMk id="12" creationId="{0AC0406C-0E00-FD08-FB2C-5D530F79ACD2}"/>
          </ac:picMkLst>
        </pc:picChg>
        <pc:picChg chg="add del mod">
          <ac:chgData name="Elizabeth Vandergrift" userId="33d12e3738226b21" providerId="LiveId" clId="{7CB65AEA-9C4C-4F0F-B276-AAE82821853E}" dt="2024-09-19T16:55:40.819" v="3538" actId="21"/>
          <ac:picMkLst>
            <pc:docMk/>
            <pc:sldMk cId="2403577982" sldId="284"/>
            <ac:picMk id="13" creationId="{F3021D4E-8CDC-2A3F-5D76-97D175B641BA}"/>
          </ac:picMkLst>
        </pc:picChg>
      </pc:sldChg>
      <pc:sldChg chg="del">
        <pc:chgData name="Elizabeth Vandergrift" userId="33d12e3738226b21" providerId="LiveId" clId="{7CB65AEA-9C4C-4F0F-B276-AAE82821853E}" dt="2024-09-19T17:11:07.826" v="3714" actId="2696"/>
        <pc:sldMkLst>
          <pc:docMk/>
          <pc:sldMk cId="2791821786" sldId="285"/>
        </pc:sldMkLst>
      </pc:sldChg>
      <pc:sldChg chg="addSp delSp modSp mod setBg">
        <pc:chgData name="Elizabeth Vandergrift" userId="33d12e3738226b21" providerId="LiveId" clId="{7CB65AEA-9C4C-4F0F-B276-AAE82821853E}" dt="2024-09-19T17:01:56.983" v="3611" actId="1076"/>
        <pc:sldMkLst>
          <pc:docMk/>
          <pc:sldMk cId="251446134" sldId="286"/>
        </pc:sldMkLst>
        <pc:spChg chg="mod">
          <ac:chgData name="Elizabeth Vandergrift" userId="33d12e3738226b21" providerId="LiveId" clId="{7CB65AEA-9C4C-4F0F-B276-AAE82821853E}" dt="2024-09-19T01:36:07.929" v="3167" actId="1076"/>
          <ac:spMkLst>
            <pc:docMk/>
            <pc:sldMk cId="251446134" sldId="286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35:59.528" v="3164" actId="14100"/>
          <ac:spMkLst>
            <pc:docMk/>
            <pc:sldMk cId="251446134" sldId="286"/>
            <ac:spMk id="17" creationId="{09140014-73D5-419B-8867-972BB18D52D4}"/>
          </ac:spMkLst>
        </pc:spChg>
        <pc:picChg chg="mod">
          <ac:chgData name="Elizabeth Vandergrift" userId="33d12e3738226b21" providerId="LiveId" clId="{7CB65AEA-9C4C-4F0F-B276-AAE82821853E}" dt="2024-09-19T01:33:30.038" v="3122" actId="1076"/>
          <ac:picMkLst>
            <pc:docMk/>
            <pc:sldMk cId="251446134" sldId="286"/>
            <ac:picMk id="2" creationId="{44EC9E14-9E17-D724-A72A-5A1EFD3B7797}"/>
          </ac:picMkLst>
        </pc:picChg>
        <pc:picChg chg="add mod">
          <ac:chgData name="Elizabeth Vandergrift" userId="33d12e3738226b21" providerId="LiveId" clId="{7CB65AEA-9C4C-4F0F-B276-AAE82821853E}" dt="2024-09-19T17:01:56.983" v="3611" actId="1076"/>
          <ac:picMkLst>
            <pc:docMk/>
            <pc:sldMk cId="251446134" sldId="286"/>
            <ac:picMk id="3" creationId="{885AE069-2029-8C96-9777-E9110E8605FA}"/>
          </ac:picMkLst>
        </pc:picChg>
        <pc:picChg chg="add mod">
          <ac:chgData name="Elizabeth Vandergrift" userId="33d12e3738226b21" providerId="LiveId" clId="{7CB65AEA-9C4C-4F0F-B276-AAE82821853E}" dt="2024-09-19T01:35:52.299" v="3162" actId="1076"/>
          <ac:picMkLst>
            <pc:docMk/>
            <pc:sldMk cId="251446134" sldId="286"/>
            <ac:picMk id="4" creationId="{F1AF6995-AF03-F3AB-D1D5-E316B783526B}"/>
          </ac:picMkLst>
        </pc:picChg>
        <pc:picChg chg="del">
          <ac:chgData name="Elizabeth Vandergrift" userId="33d12e3738226b21" providerId="LiveId" clId="{7CB65AEA-9C4C-4F0F-B276-AAE82821853E}" dt="2024-09-19T01:34:09.936" v="3124" actId="21"/>
          <ac:picMkLst>
            <pc:docMk/>
            <pc:sldMk cId="251446134" sldId="286"/>
            <ac:picMk id="5" creationId="{05E7F6E6-E993-7AAA-A01C-7A765C421DC8}"/>
          </ac:picMkLst>
        </pc:picChg>
        <pc:picChg chg="add del mod">
          <ac:chgData name="Elizabeth Vandergrift" userId="33d12e3738226b21" providerId="LiveId" clId="{7CB65AEA-9C4C-4F0F-B276-AAE82821853E}" dt="2024-09-19T17:01:26.316" v="3606" actId="21"/>
          <ac:picMkLst>
            <pc:docMk/>
            <pc:sldMk cId="251446134" sldId="286"/>
            <ac:picMk id="7" creationId="{8C2EDD37-9024-29EA-E9A6-E01C9E3B5EA4}"/>
          </ac:picMkLst>
        </pc:picChg>
        <pc:picChg chg="del">
          <ac:chgData name="Elizabeth Vandergrift" userId="33d12e3738226b21" providerId="LiveId" clId="{7CB65AEA-9C4C-4F0F-B276-AAE82821853E}" dt="2024-09-19T01:35:10.001" v="3150" actId="21"/>
          <ac:picMkLst>
            <pc:docMk/>
            <pc:sldMk cId="251446134" sldId="286"/>
            <ac:picMk id="11" creationId="{E41B2FD7-FA59-F948-01E8-4D52CD3B3DBF}"/>
          </ac:picMkLst>
        </pc:picChg>
        <pc:picChg chg="del">
          <ac:chgData name="Elizabeth Vandergrift" userId="33d12e3738226b21" providerId="LiveId" clId="{7CB65AEA-9C4C-4F0F-B276-AAE82821853E}" dt="2024-09-19T01:35:12.230" v="3151" actId="21"/>
          <ac:picMkLst>
            <pc:docMk/>
            <pc:sldMk cId="251446134" sldId="286"/>
            <ac:picMk id="13" creationId="{F3021D4E-8CDC-2A3F-5D76-97D175B641BA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4:07.732" v="3634" actId="1076"/>
        <pc:sldMkLst>
          <pc:docMk/>
          <pc:sldMk cId="3632390870" sldId="287"/>
        </pc:sldMkLst>
        <pc:spChg chg="mod">
          <ac:chgData name="Elizabeth Vandergrift" userId="33d12e3738226b21" providerId="LiveId" clId="{7CB65AEA-9C4C-4F0F-B276-AAE82821853E}" dt="2024-09-19T01:40:39.506" v="3230" actId="1076"/>
          <ac:spMkLst>
            <pc:docMk/>
            <pc:sldMk cId="3632390870" sldId="287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37:04.922" v="3188" actId="20577"/>
          <ac:spMkLst>
            <pc:docMk/>
            <pc:sldMk cId="3632390870" sldId="287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0:45.241" v="3233" actId="1076"/>
          <ac:picMkLst>
            <pc:docMk/>
            <pc:sldMk cId="3632390870" sldId="287"/>
            <ac:picMk id="3" creationId="{79FFABFD-E2E0-EFF0-FB50-3D1D5963A297}"/>
          </ac:picMkLst>
        </pc:picChg>
        <pc:picChg chg="add mod">
          <ac:chgData name="Elizabeth Vandergrift" userId="33d12e3738226b21" providerId="LiveId" clId="{7CB65AEA-9C4C-4F0F-B276-AAE82821853E}" dt="2024-09-19T17:04:07.732" v="3634" actId="1076"/>
          <ac:picMkLst>
            <pc:docMk/>
            <pc:sldMk cId="3632390870" sldId="287"/>
            <ac:picMk id="4" creationId="{074FE759-5315-D395-E09C-1F9373BB64EF}"/>
          </ac:picMkLst>
        </pc:picChg>
        <pc:picChg chg="del">
          <ac:chgData name="Elizabeth Vandergrift" userId="33d12e3738226b21" providerId="LiveId" clId="{7CB65AEA-9C4C-4F0F-B276-AAE82821853E}" dt="2024-09-19T01:37:29.836" v="3201" actId="21"/>
          <ac:picMkLst>
            <pc:docMk/>
            <pc:sldMk cId="3632390870" sldId="287"/>
            <ac:picMk id="5" creationId="{05E7F6E6-E993-7AAA-A01C-7A765C421DC8}"/>
          </ac:picMkLst>
        </pc:picChg>
        <pc:picChg chg="add del mod">
          <ac:chgData name="Elizabeth Vandergrift" userId="33d12e3738226b21" providerId="LiveId" clId="{7CB65AEA-9C4C-4F0F-B276-AAE82821853E}" dt="2024-09-19T17:02:31.652" v="3612" actId="478"/>
          <ac:picMkLst>
            <pc:docMk/>
            <pc:sldMk cId="3632390870" sldId="287"/>
            <ac:picMk id="6" creationId="{E7B2ED18-1B75-AD68-5A4A-0524665E014D}"/>
          </ac:picMkLst>
        </pc:picChg>
        <pc:picChg chg="add mod">
          <ac:chgData name="Elizabeth Vandergrift" userId="33d12e3738226b21" providerId="LiveId" clId="{7CB65AEA-9C4C-4F0F-B276-AAE82821853E}" dt="2024-09-19T17:04:02.317" v="3631" actId="1076"/>
          <ac:picMkLst>
            <pc:docMk/>
            <pc:sldMk cId="3632390870" sldId="287"/>
            <ac:picMk id="7" creationId="{0EA0FC3A-F173-8C85-4990-7A6026DDC455}"/>
          </ac:picMkLst>
        </pc:picChg>
        <pc:picChg chg="add del mod">
          <ac:chgData name="Elizabeth Vandergrift" userId="33d12e3738226b21" providerId="LiveId" clId="{7CB65AEA-9C4C-4F0F-B276-AAE82821853E}" dt="2024-09-19T17:02:42.222" v="3617" actId="21"/>
          <ac:picMkLst>
            <pc:docMk/>
            <pc:sldMk cId="3632390870" sldId="287"/>
            <ac:picMk id="8" creationId="{CBFBFD6B-EEBA-5708-F0D4-ABC7E31654A9}"/>
          </ac:picMkLst>
        </pc:picChg>
        <pc:picChg chg="del">
          <ac:chgData name="Elizabeth Vandergrift" userId="33d12e3738226b21" providerId="LiveId" clId="{7CB65AEA-9C4C-4F0F-B276-AAE82821853E}" dt="2024-09-19T01:37:34.278" v="3203" actId="21"/>
          <ac:picMkLst>
            <pc:docMk/>
            <pc:sldMk cId="3632390870" sldId="287"/>
            <ac:picMk id="11" creationId="{E41B2FD7-FA59-F948-01E8-4D52CD3B3DBF}"/>
          </ac:picMkLst>
        </pc:picChg>
        <pc:picChg chg="del">
          <ac:chgData name="Elizabeth Vandergrift" userId="33d12e3738226b21" providerId="LiveId" clId="{7CB65AEA-9C4C-4F0F-B276-AAE82821853E}" dt="2024-09-19T01:37:31.657" v="3202" actId="21"/>
          <ac:picMkLst>
            <pc:docMk/>
            <pc:sldMk cId="3632390870" sldId="287"/>
            <ac:picMk id="13" creationId="{F3021D4E-8CDC-2A3F-5D76-97D175B641BA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4:34.611" v="3638" actId="1076"/>
        <pc:sldMkLst>
          <pc:docMk/>
          <pc:sldMk cId="2986283955" sldId="288"/>
        </pc:sldMkLst>
        <pc:spChg chg="mod">
          <ac:chgData name="Elizabeth Vandergrift" userId="33d12e3738226b21" providerId="LiveId" clId="{7CB65AEA-9C4C-4F0F-B276-AAE82821853E}" dt="2024-09-19T01:42:01.278" v="3249" actId="1076"/>
          <ac:spMkLst>
            <pc:docMk/>
            <pc:sldMk cId="2986283955" sldId="288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1:48.836" v="3245"/>
          <ac:spMkLst>
            <pc:docMk/>
            <pc:sldMk cId="2986283955" sldId="288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2:25.450" v="3254" actId="1076"/>
          <ac:picMkLst>
            <pc:docMk/>
            <pc:sldMk cId="2986283955" sldId="288"/>
            <ac:picMk id="3" creationId="{41388F54-9F3E-FDA7-30AF-58C333D40DBC}"/>
          </ac:picMkLst>
        </pc:picChg>
        <pc:picChg chg="add mod">
          <ac:chgData name="Elizabeth Vandergrift" userId="33d12e3738226b21" providerId="LiveId" clId="{7CB65AEA-9C4C-4F0F-B276-AAE82821853E}" dt="2024-09-19T17:04:34.611" v="3638" actId="1076"/>
          <ac:picMkLst>
            <pc:docMk/>
            <pc:sldMk cId="2986283955" sldId="288"/>
            <ac:picMk id="4" creationId="{AA04D2D8-4C45-0873-2AD0-396E224692C9}"/>
          </ac:picMkLst>
        </pc:picChg>
        <pc:picChg chg="del">
          <ac:chgData name="Elizabeth Vandergrift" userId="33d12e3738226b21" providerId="LiveId" clId="{7CB65AEA-9C4C-4F0F-B276-AAE82821853E}" dt="2024-09-19T01:41:23.585" v="3240" actId="478"/>
          <ac:picMkLst>
            <pc:docMk/>
            <pc:sldMk cId="2986283955" sldId="288"/>
            <ac:picMk id="4" creationId="{F1AF6995-AF03-F3AB-D1D5-E316B783526B}"/>
          </ac:picMkLst>
        </pc:picChg>
        <pc:picChg chg="add del mod">
          <ac:chgData name="Elizabeth Vandergrift" userId="33d12e3738226b21" providerId="LiveId" clId="{7CB65AEA-9C4C-4F0F-B276-AAE82821853E}" dt="2024-09-19T17:04:13.145" v="3635" actId="21"/>
          <ac:picMkLst>
            <pc:docMk/>
            <pc:sldMk cId="2986283955" sldId="288"/>
            <ac:picMk id="6" creationId="{0088E059-C528-2A30-E19C-4DF58C866736}"/>
          </ac:picMkLst>
        </pc:picChg>
        <pc:picChg chg="del">
          <ac:chgData name="Elizabeth Vandergrift" userId="33d12e3738226b21" providerId="LiveId" clId="{7CB65AEA-9C4C-4F0F-B276-AAE82821853E}" dt="2024-09-19T01:41:54.808" v="3247" actId="21"/>
          <ac:picMkLst>
            <pc:docMk/>
            <pc:sldMk cId="2986283955" sldId="288"/>
            <ac:picMk id="7" creationId="{8C2EDD37-9024-29EA-E9A6-E01C9E3B5EA4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7:03.892" v="3668" actId="14100"/>
        <pc:sldMkLst>
          <pc:docMk/>
          <pc:sldMk cId="645497900" sldId="289"/>
        </pc:sldMkLst>
        <pc:spChg chg="mod">
          <ac:chgData name="Elizabeth Vandergrift" userId="33d12e3738226b21" providerId="LiveId" clId="{7CB65AEA-9C4C-4F0F-B276-AAE82821853E}" dt="2024-09-19T17:06:45.589" v="3666" actId="20577"/>
          <ac:spMkLst>
            <pc:docMk/>
            <pc:sldMk cId="645497900" sldId="289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6:15.661" v="3343" actId="313"/>
          <ac:spMkLst>
            <pc:docMk/>
            <pc:sldMk cId="645497900" sldId="289"/>
            <ac:spMk id="17" creationId="{09140014-73D5-419B-8867-972BB18D52D4}"/>
          </ac:spMkLst>
        </pc:spChg>
        <pc:picChg chg="del">
          <ac:chgData name="Elizabeth Vandergrift" userId="33d12e3738226b21" providerId="LiveId" clId="{7CB65AEA-9C4C-4F0F-B276-AAE82821853E}" dt="2024-09-19T01:43:41.564" v="3258" actId="478"/>
          <ac:picMkLst>
            <pc:docMk/>
            <pc:sldMk cId="645497900" sldId="289"/>
            <ac:picMk id="3" creationId="{79FFABFD-E2E0-EFF0-FB50-3D1D5963A297}"/>
          </ac:picMkLst>
        </pc:picChg>
        <pc:picChg chg="add mod">
          <ac:chgData name="Elizabeth Vandergrift" userId="33d12e3738226b21" providerId="LiveId" clId="{7CB65AEA-9C4C-4F0F-B276-AAE82821853E}" dt="2024-09-19T17:07:01.458" v="3667" actId="14100"/>
          <ac:picMkLst>
            <pc:docMk/>
            <pc:sldMk cId="645497900" sldId="289"/>
            <ac:picMk id="3" creationId="{F78045F5-081D-8C4F-50AB-101809282257}"/>
          </ac:picMkLst>
        </pc:picChg>
        <pc:picChg chg="add mod">
          <ac:chgData name="Elizabeth Vandergrift" userId="33d12e3738226b21" providerId="LiveId" clId="{7CB65AEA-9C4C-4F0F-B276-AAE82821853E}" dt="2024-09-19T01:45:09.436" v="3273" actId="1076"/>
          <ac:picMkLst>
            <pc:docMk/>
            <pc:sldMk cId="645497900" sldId="289"/>
            <ac:picMk id="4" creationId="{D991FD3D-CD73-D2F9-7218-18EC54A97F8E}"/>
          </ac:picMkLst>
        </pc:picChg>
        <pc:picChg chg="add mod">
          <ac:chgData name="Elizabeth Vandergrift" userId="33d12e3738226b21" providerId="LiveId" clId="{7CB65AEA-9C4C-4F0F-B276-AAE82821853E}" dt="2024-09-19T17:07:03.892" v="3668" actId="14100"/>
          <ac:picMkLst>
            <pc:docMk/>
            <pc:sldMk cId="645497900" sldId="289"/>
            <ac:picMk id="6" creationId="{31BB8574-1548-430B-5473-6A985CC8F061}"/>
          </ac:picMkLst>
        </pc:picChg>
        <pc:picChg chg="del">
          <ac:chgData name="Elizabeth Vandergrift" userId="33d12e3738226b21" providerId="LiveId" clId="{7CB65AEA-9C4C-4F0F-B276-AAE82821853E}" dt="2024-09-19T01:43:51.930" v="3261" actId="21"/>
          <ac:picMkLst>
            <pc:docMk/>
            <pc:sldMk cId="645497900" sldId="289"/>
            <ac:picMk id="6" creationId="{E7B2ED18-1B75-AD68-5A4A-0524665E014D}"/>
          </ac:picMkLst>
        </pc:picChg>
        <pc:picChg chg="add del mod">
          <ac:chgData name="Elizabeth Vandergrift" userId="33d12e3738226b21" providerId="LiveId" clId="{7CB65AEA-9C4C-4F0F-B276-AAE82821853E}" dt="2024-09-19T17:05:46.028" v="3639" actId="478"/>
          <ac:picMkLst>
            <pc:docMk/>
            <pc:sldMk cId="645497900" sldId="289"/>
            <ac:picMk id="7" creationId="{7DE13A5E-8A5F-630A-F496-A4575468DE40}"/>
          </ac:picMkLst>
        </pc:picChg>
        <pc:picChg chg="del">
          <ac:chgData name="Elizabeth Vandergrift" userId="33d12e3738226b21" providerId="LiveId" clId="{7CB65AEA-9C4C-4F0F-B276-AAE82821853E}" dt="2024-09-19T01:43:53.593" v="3262" actId="21"/>
          <ac:picMkLst>
            <pc:docMk/>
            <pc:sldMk cId="645497900" sldId="289"/>
            <ac:picMk id="8" creationId="{CBFBFD6B-EEBA-5708-F0D4-ABC7E31654A9}"/>
          </ac:picMkLst>
        </pc:picChg>
        <pc:picChg chg="add del mod">
          <ac:chgData name="Elizabeth Vandergrift" userId="33d12e3738226b21" providerId="LiveId" clId="{7CB65AEA-9C4C-4F0F-B276-AAE82821853E}" dt="2024-09-19T17:06:00.273" v="3645" actId="21"/>
          <ac:picMkLst>
            <pc:docMk/>
            <pc:sldMk cId="645497900" sldId="289"/>
            <ac:picMk id="11" creationId="{A1F394C1-5B99-3AC0-8CC7-8E02F12DB4CB}"/>
          </ac:picMkLst>
        </pc:picChg>
      </pc:sldChg>
      <pc:sldChg chg="addSp delSp modSp add mod">
        <pc:chgData name="Elizabeth Vandergrift" userId="33d12e3738226b21" providerId="LiveId" clId="{7CB65AEA-9C4C-4F0F-B276-AAE82821853E}" dt="2024-09-19T17:08:37.284" v="3691" actId="20577"/>
        <pc:sldMkLst>
          <pc:docMk/>
          <pc:sldMk cId="2359702686" sldId="290"/>
        </pc:sldMkLst>
        <pc:spChg chg="mod">
          <ac:chgData name="Elizabeth Vandergrift" userId="33d12e3738226b21" providerId="LiveId" clId="{7CB65AEA-9C4C-4F0F-B276-AAE82821853E}" dt="2024-09-19T17:08:37.284" v="3691" actId="20577"/>
          <ac:spMkLst>
            <pc:docMk/>
            <pc:sldMk cId="2359702686" sldId="290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6:44.392" v="3360" actId="20577"/>
          <ac:spMkLst>
            <pc:docMk/>
            <pc:sldMk cId="2359702686" sldId="290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8:39.956" v="3380" actId="1076"/>
          <ac:picMkLst>
            <pc:docMk/>
            <pc:sldMk cId="2359702686" sldId="290"/>
            <ac:picMk id="3" creationId="{C892651D-4464-2EE8-8D06-9C248E61F27A}"/>
          </ac:picMkLst>
        </pc:picChg>
        <pc:picChg chg="add mod">
          <ac:chgData name="Elizabeth Vandergrift" userId="33d12e3738226b21" providerId="LiveId" clId="{7CB65AEA-9C4C-4F0F-B276-AAE82821853E}" dt="2024-09-19T17:07:58.957" v="3676" actId="14100"/>
          <ac:picMkLst>
            <pc:docMk/>
            <pc:sldMk cId="2359702686" sldId="290"/>
            <ac:picMk id="4" creationId="{7662AB20-F25B-6FDF-5B17-F9F7312DA3C0}"/>
          </ac:picMkLst>
        </pc:picChg>
        <pc:picChg chg="del">
          <ac:chgData name="Elizabeth Vandergrift" userId="33d12e3738226b21" providerId="LiveId" clId="{7CB65AEA-9C4C-4F0F-B276-AAE82821853E}" dt="2024-09-19T01:46:52.676" v="3363" actId="21"/>
          <ac:picMkLst>
            <pc:docMk/>
            <pc:sldMk cId="2359702686" sldId="290"/>
            <ac:picMk id="4" creationId="{D991FD3D-CD73-D2F9-7218-18EC54A97F8E}"/>
          </ac:picMkLst>
        </pc:picChg>
        <pc:picChg chg="add del mod">
          <ac:chgData name="Elizabeth Vandergrift" userId="33d12e3738226b21" providerId="LiveId" clId="{7CB65AEA-9C4C-4F0F-B276-AAE82821853E}" dt="2024-09-19T17:07:26.147" v="3670" actId="21"/>
          <ac:picMkLst>
            <pc:docMk/>
            <pc:sldMk cId="2359702686" sldId="290"/>
            <ac:picMk id="6" creationId="{8E19FB49-094F-A6DB-6A73-0EA2543FEA6A}"/>
          </ac:picMkLst>
        </pc:picChg>
        <pc:picChg chg="add mod">
          <ac:chgData name="Elizabeth Vandergrift" userId="33d12e3738226b21" providerId="LiveId" clId="{7CB65AEA-9C4C-4F0F-B276-AAE82821853E}" dt="2024-09-19T17:08:31.724" v="3680" actId="1076"/>
          <ac:picMkLst>
            <pc:docMk/>
            <pc:sldMk cId="2359702686" sldId="290"/>
            <ac:picMk id="7" creationId="{41C92F8F-4656-F188-A7CE-A18593FA48D7}"/>
          </ac:picMkLst>
        </pc:picChg>
        <pc:picChg chg="del">
          <ac:chgData name="Elizabeth Vandergrift" userId="33d12e3738226b21" providerId="LiveId" clId="{7CB65AEA-9C4C-4F0F-B276-AAE82821853E}" dt="2024-09-19T01:46:47.766" v="3361" actId="21"/>
          <ac:picMkLst>
            <pc:docMk/>
            <pc:sldMk cId="2359702686" sldId="290"/>
            <ac:picMk id="7" creationId="{7DE13A5E-8A5F-630A-F496-A4575468DE40}"/>
          </ac:picMkLst>
        </pc:picChg>
        <pc:picChg chg="add del mod">
          <ac:chgData name="Elizabeth Vandergrift" userId="33d12e3738226b21" providerId="LiveId" clId="{7CB65AEA-9C4C-4F0F-B276-AAE82821853E}" dt="2024-09-19T17:07:13.253" v="3669" actId="21"/>
          <ac:picMkLst>
            <pc:docMk/>
            <pc:sldMk cId="2359702686" sldId="290"/>
            <ac:picMk id="10" creationId="{A63F12DE-ADDD-4949-61D5-6F0B45DB56C5}"/>
          </ac:picMkLst>
        </pc:picChg>
        <pc:picChg chg="del">
          <ac:chgData name="Elizabeth Vandergrift" userId="33d12e3738226b21" providerId="LiveId" clId="{7CB65AEA-9C4C-4F0F-B276-AAE82821853E}" dt="2024-09-19T01:46:50.098" v="3362" actId="21"/>
          <ac:picMkLst>
            <pc:docMk/>
            <pc:sldMk cId="2359702686" sldId="290"/>
            <ac:picMk id="11" creationId="{A1F394C1-5B99-3AC0-8CC7-8E02F12DB4CB}"/>
          </ac:picMkLst>
        </pc:picChg>
        <pc:picChg chg="add del">
          <ac:chgData name="Elizabeth Vandergrift" userId="33d12e3738226b21" providerId="LiveId" clId="{7CB65AEA-9C4C-4F0F-B276-AAE82821853E}" dt="2024-09-19T01:49:26.182" v="3382" actId="21"/>
          <ac:picMkLst>
            <pc:docMk/>
            <pc:sldMk cId="2359702686" sldId="290"/>
            <ac:picMk id="13" creationId="{0AAEF044-3582-CD06-A3F5-02D96924D8F5}"/>
          </ac:picMkLst>
        </pc:picChg>
      </pc:sldChg>
      <pc:sldChg chg="addSp delSp modSp new mod">
        <pc:chgData name="Elizabeth Vandergrift" userId="33d12e3738226b21" providerId="LiveId" clId="{7CB65AEA-9C4C-4F0F-B276-AAE82821853E}" dt="2024-09-19T17:10:53.427" v="3713" actId="1076"/>
        <pc:sldMkLst>
          <pc:docMk/>
          <pc:sldMk cId="1238474503" sldId="291"/>
        </pc:sldMkLst>
        <pc:spChg chg="mod">
          <ac:chgData name="Elizabeth Vandergrift" userId="33d12e3738226b21" providerId="LiveId" clId="{7CB65AEA-9C4C-4F0F-B276-AAE82821853E}" dt="2024-09-19T01:54:46.488" v="3436" actId="1076"/>
          <ac:spMkLst>
            <pc:docMk/>
            <pc:sldMk cId="1238474503" sldId="291"/>
            <ac:spMk id="2" creationId="{DAD2D0BB-BD83-881E-7CD5-C1980C662D32}"/>
          </ac:spMkLst>
        </pc:spChg>
        <pc:spChg chg="del">
          <ac:chgData name="Elizabeth Vandergrift" userId="33d12e3738226b21" providerId="LiveId" clId="{7CB65AEA-9C4C-4F0F-B276-AAE82821853E}" dt="2024-09-19T01:54:02.286" v="3386" actId="21"/>
          <ac:spMkLst>
            <pc:docMk/>
            <pc:sldMk cId="1238474503" sldId="291"/>
            <ac:spMk id="3" creationId="{D0184394-AB9E-6F9C-6581-8B06D650E3E9}"/>
          </ac:spMkLst>
        </pc:spChg>
        <pc:spChg chg="del">
          <ac:chgData name="Elizabeth Vandergrift" userId="33d12e3738226b21" providerId="LiveId" clId="{7CB65AEA-9C4C-4F0F-B276-AAE82821853E}" dt="2024-09-19T01:54:04.809" v="3387" actId="21"/>
          <ac:spMkLst>
            <pc:docMk/>
            <pc:sldMk cId="1238474503" sldId="291"/>
            <ac:spMk id="4" creationId="{08C94742-3391-AE18-31CB-C6949F0BADAC}"/>
          </ac:spMkLst>
        </pc:spChg>
        <pc:spChg chg="del">
          <ac:chgData name="Elizabeth Vandergrift" userId="33d12e3738226b21" providerId="LiveId" clId="{7CB65AEA-9C4C-4F0F-B276-AAE82821853E}" dt="2024-09-19T01:54:51.566" v="3438" actId="21"/>
          <ac:spMkLst>
            <pc:docMk/>
            <pc:sldMk cId="1238474503" sldId="291"/>
            <ac:spMk id="5" creationId="{193CAEB7-EA1F-0642-3463-BCE216D163B2}"/>
          </ac:spMkLst>
        </pc:spChg>
        <pc:spChg chg="del">
          <ac:chgData name="Elizabeth Vandergrift" userId="33d12e3738226b21" providerId="LiveId" clId="{7CB65AEA-9C4C-4F0F-B276-AAE82821853E}" dt="2024-09-19T01:54:54.236" v="3439" actId="21"/>
          <ac:spMkLst>
            <pc:docMk/>
            <pc:sldMk cId="1238474503" sldId="291"/>
            <ac:spMk id="6" creationId="{1B7961CA-9B94-9B48-A668-CBBAA043D4F0}"/>
          </ac:spMkLst>
        </pc:spChg>
        <pc:picChg chg="add del mod">
          <ac:chgData name="Elizabeth Vandergrift" userId="33d12e3738226b21" providerId="LiveId" clId="{7CB65AEA-9C4C-4F0F-B276-AAE82821853E}" dt="2024-09-19T17:09:31.263" v="3700" actId="21"/>
          <ac:picMkLst>
            <pc:docMk/>
            <pc:sldMk cId="1238474503" sldId="291"/>
            <ac:picMk id="4" creationId="{8D0D23BC-407A-7C13-F1B5-D20268EED77C}"/>
          </ac:picMkLst>
        </pc:picChg>
        <pc:picChg chg="add mod">
          <ac:chgData name="Elizabeth Vandergrift" userId="33d12e3738226b21" providerId="LiveId" clId="{7CB65AEA-9C4C-4F0F-B276-AAE82821853E}" dt="2024-09-19T17:10:53.427" v="3713" actId="1076"/>
          <ac:picMkLst>
            <pc:docMk/>
            <pc:sldMk cId="1238474503" sldId="291"/>
            <ac:picMk id="6" creationId="{50B60ACF-D957-4BC4-7FBF-C36D8682E7AF}"/>
          </ac:picMkLst>
        </pc:picChg>
        <pc:picChg chg="add del mod">
          <ac:chgData name="Elizabeth Vandergrift" userId="33d12e3738226b21" providerId="LiveId" clId="{7CB65AEA-9C4C-4F0F-B276-AAE82821853E}" dt="2024-09-19T17:09:20.067" v="3699" actId="21"/>
          <ac:picMkLst>
            <pc:docMk/>
            <pc:sldMk cId="1238474503" sldId="291"/>
            <ac:picMk id="9" creationId="{9A6AB1C8-59DA-3D5C-7B60-0D9211E0E3EB}"/>
          </ac:picMkLst>
        </pc:picChg>
        <pc:picChg chg="add del mod">
          <ac:chgData name="Elizabeth Vandergrift" userId="33d12e3738226b21" providerId="LiveId" clId="{7CB65AEA-9C4C-4F0F-B276-AAE82821853E}" dt="2024-09-19T17:08:44.781" v="3692" actId="21"/>
          <ac:picMkLst>
            <pc:docMk/>
            <pc:sldMk cId="1238474503" sldId="291"/>
            <ac:picMk id="11" creationId="{82C4C69B-2638-7660-2000-32CB2E1E8637}"/>
          </ac:picMkLst>
        </pc:picChg>
        <pc:picChg chg="add mod">
          <ac:chgData name="Elizabeth Vandergrift" userId="33d12e3738226b21" providerId="LiveId" clId="{7CB65AEA-9C4C-4F0F-B276-AAE82821853E}" dt="2024-09-19T17:10:45.943" v="3710" actId="1076"/>
          <ac:picMkLst>
            <pc:docMk/>
            <pc:sldMk cId="1238474503" sldId="291"/>
            <ac:picMk id="13" creationId="{1710BF2D-5270-1139-77D4-A962DA3DA8AA}"/>
          </ac:picMkLst>
        </pc:picChg>
      </pc:sldChg>
      <pc:sldChg chg="delSp modSp new del mod">
        <pc:chgData name="Elizabeth Vandergrift" userId="33d12e3738226b21" providerId="LiveId" clId="{7CB65AEA-9C4C-4F0F-B276-AAE82821853E}" dt="2024-09-19T17:56:06.840" v="4287" actId="2696"/>
        <pc:sldMkLst>
          <pc:docMk/>
          <pc:sldMk cId="3018562815" sldId="292"/>
        </pc:sldMkLst>
        <pc:spChg chg="mod">
          <ac:chgData name="Elizabeth Vandergrift" userId="33d12e3738226b21" providerId="LiveId" clId="{7CB65AEA-9C4C-4F0F-B276-AAE82821853E}" dt="2024-09-19T17:34:40.633" v="4064" actId="27636"/>
          <ac:spMkLst>
            <pc:docMk/>
            <pc:sldMk cId="3018562815" sldId="292"/>
            <ac:spMk id="2" creationId="{58E2AB48-E3BF-E77C-03EC-8292EA97DA02}"/>
          </ac:spMkLst>
        </pc:spChg>
        <pc:spChg chg="del">
          <ac:chgData name="Elizabeth Vandergrift" userId="33d12e3738226b21" providerId="LiveId" clId="{7CB65AEA-9C4C-4F0F-B276-AAE82821853E}" dt="2024-09-19T17:31:37.352" v="4004" actId="21"/>
          <ac:spMkLst>
            <pc:docMk/>
            <pc:sldMk cId="3018562815" sldId="292"/>
            <ac:spMk id="3" creationId="{A2EF5078-8A54-DC05-7376-C068D33949E6}"/>
          </ac:spMkLst>
        </pc:spChg>
        <pc:spChg chg="del">
          <ac:chgData name="Elizabeth Vandergrift" userId="33d12e3738226b21" providerId="LiveId" clId="{7CB65AEA-9C4C-4F0F-B276-AAE82821853E}" dt="2024-09-19T17:31:40.549" v="4005" actId="21"/>
          <ac:spMkLst>
            <pc:docMk/>
            <pc:sldMk cId="3018562815" sldId="292"/>
            <ac:spMk id="4" creationId="{8F366C9A-783B-5A9B-A69B-87E99BCCED5B}"/>
          </ac:spMkLst>
        </pc:spChg>
        <pc:spChg chg="del">
          <ac:chgData name="Elizabeth Vandergrift" userId="33d12e3738226b21" providerId="LiveId" clId="{7CB65AEA-9C4C-4F0F-B276-AAE82821853E}" dt="2024-09-19T17:31:33.939" v="4003" actId="21"/>
          <ac:spMkLst>
            <pc:docMk/>
            <pc:sldMk cId="3018562815" sldId="292"/>
            <ac:spMk id="5" creationId="{31298207-E432-1CBD-51C8-798161041FB8}"/>
          </ac:spMkLst>
        </pc:spChg>
        <pc:spChg chg="mod">
          <ac:chgData name="Elizabeth Vandergrift" userId="33d12e3738226b21" providerId="LiveId" clId="{7CB65AEA-9C4C-4F0F-B276-AAE82821853E}" dt="2024-09-19T17:53:23.306" v="4201" actId="21"/>
          <ac:spMkLst>
            <pc:docMk/>
            <pc:sldMk cId="3018562815" sldId="292"/>
            <ac:spMk id="6" creationId="{9577B2C5-47D5-D6A4-7ADB-BCD8FB195E4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FB142-AE70-4E98-A27D-2B684BE8B660}" type="doc">
      <dgm:prSet loTypeId="urn:microsoft.com/office/officeart/2005/8/layout/hProcess7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FDCD44F0-DB3E-431D-A5EE-4A3DE776A5B5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>
              <a:solidFill>
                <a:srgbClr val="898989"/>
              </a:solidFill>
            </a:rPr>
            <a:t>Logistic</a:t>
          </a:r>
          <a:r>
            <a:rPr lang="es-CO" dirty="0">
              <a:solidFill>
                <a:srgbClr val="898989"/>
              </a:solidFill>
            </a:rPr>
            <a:t> </a:t>
          </a:r>
          <a:r>
            <a:rPr lang="es-CO" dirty="0" err="1">
              <a:solidFill>
                <a:srgbClr val="898989"/>
              </a:solidFill>
            </a:rPr>
            <a:t>Regression</a:t>
          </a:r>
          <a:endParaRPr lang="es-CO" dirty="0">
            <a:solidFill>
              <a:srgbClr val="898989"/>
            </a:solidFill>
          </a:endParaRPr>
        </a:p>
      </dgm:t>
    </dgm:pt>
    <dgm:pt modelId="{A9D692B4-4C5E-4071-A30B-B624DC6210F1}" type="parTrans" cxnId="{7CF3B83F-799E-42B9-AB49-832A67BDD7B3}">
      <dgm:prSet/>
      <dgm:spPr/>
      <dgm:t>
        <a:bodyPr/>
        <a:lstStyle/>
        <a:p>
          <a:endParaRPr lang="es-CO"/>
        </a:p>
      </dgm:t>
    </dgm:pt>
    <dgm:pt modelId="{CFA1CFAB-8290-497A-B864-188CB5CF8AFD}" type="sibTrans" cxnId="{7CF3B83F-799E-42B9-AB49-832A67BDD7B3}">
      <dgm:prSet/>
      <dgm:spPr/>
      <dgm:t>
        <a:bodyPr/>
        <a:lstStyle/>
        <a:p>
          <a:endParaRPr lang="es-CO"/>
        </a:p>
      </dgm:t>
    </dgm:pt>
    <dgm:pt modelId="{AA5CAA08-8330-4CE0-8E10-08C512BEA1C0}">
      <dgm:prSet phldrT="[Texto]"/>
      <dgm:spPr/>
      <dgm:t>
        <a:bodyPr/>
        <a:lstStyle/>
        <a:p>
          <a:r>
            <a:rPr lang="es-CO" dirty="0"/>
            <a:t>Linear </a:t>
          </a:r>
          <a:r>
            <a:rPr lang="es-CO" dirty="0" err="1"/>
            <a:t>model</a:t>
          </a:r>
          <a:endParaRPr lang="es-CO" dirty="0"/>
        </a:p>
      </dgm:t>
    </dgm:pt>
    <dgm:pt modelId="{B6837A92-E89D-4FA0-A746-A34FB1B81BA5}" type="parTrans" cxnId="{89F69815-C994-436B-A044-D4375F6C01B3}">
      <dgm:prSet/>
      <dgm:spPr/>
      <dgm:t>
        <a:bodyPr/>
        <a:lstStyle/>
        <a:p>
          <a:endParaRPr lang="es-CO"/>
        </a:p>
      </dgm:t>
    </dgm:pt>
    <dgm:pt modelId="{9B7676D7-1A82-48F4-BBE3-866E461D6F04}" type="sibTrans" cxnId="{89F69815-C994-436B-A044-D4375F6C01B3}">
      <dgm:prSet/>
      <dgm:spPr/>
      <dgm:t>
        <a:bodyPr/>
        <a:lstStyle/>
        <a:p>
          <a:endParaRPr lang="es-CO"/>
        </a:p>
      </dgm:t>
    </dgm:pt>
    <dgm:pt modelId="{8B1779CC-835C-4286-8793-8D15C8623AF8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>
              <a:solidFill>
                <a:srgbClr val="898989"/>
              </a:solidFill>
            </a:rPr>
            <a:t>Neural Networks</a:t>
          </a:r>
        </a:p>
      </dgm:t>
    </dgm:pt>
    <dgm:pt modelId="{1E8E7D5A-907C-4732-8659-6E6700AFF874}" type="parTrans" cxnId="{9C292CF8-292B-40DD-9760-C03B698F0622}">
      <dgm:prSet/>
      <dgm:spPr/>
      <dgm:t>
        <a:bodyPr/>
        <a:lstStyle/>
        <a:p>
          <a:endParaRPr lang="es-CO"/>
        </a:p>
      </dgm:t>
    </dgm:pt>
    <dgm:pt modelId="{C1988F39-6B44-4D38-85F1-8118CDAB117B}" type="sibTrans" cxnId="{9C292CF8-292B-40DD-9760-C03B698F0622}">
      <dgm:prSet/>
      <dgm:spPr/>
      <dgm:t>
        <a:bodyPr/>
        <a:lstStyle/>
        <a:p>
          <a:endParaRPr lang="es-CO"/>
        </a:p>
      </dgm:t>
    </dgm:pt>
    <dgm:pt modelId="{BE66D6C1-52DC-4A48-BF31-85FB75E3A56B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/>
            <a:t>Interconnected</a:t>
          </a:r>
          <a:r>
            <a:rPr lang="es-CO" dirty="0"/>
            <a:t> </a:t>
          </a:r>
          <a:r>
            <a:rPr lang="es-CO" dirty="0" err="1"/>
            <a:t>layers</a:t>
          </a:r>
          <a:r>
            <a:rPr lang="es-CO" dirty="0"/>
            <a:t> </a:t>
          </a:r>
          <a:r>
            <a:rPr lang="es-CO" dirty="0" err="1"/>
            <a:t>of</a:t>
          </a:r>
          <a:r>
            <a:rPr lang="es-CO" dirty="0"/>
            <a:t> </a:t>
          </a:r>
          <a:r>
            <a:rPr lang="es-CO" dirty="0" err="1"/>
            <a:t>neurons</a:t>
          </a:r>
          <a:endParaRPr lang="es-CO" dirty="0"/>
        </a:p>
      </dgm:t>
    </dgm:pt>
    <dgm:pt modelId="{AA80F653-0D51-4201-8F2A-969EC4A144EF}" type="parTrans" cxnId="{F76BFD06-720B-48EC-B125-3FB8D5B25E1B}">
      <dgm:prSet/>
      <dgm:spPr/>
      <dgm:t>
        <a:bodyPr/>
        <a:lstStyle/>
        <a:p>
          <a:endParaRPr lang="es-CO"/>
        </a:p>
      </dgm:t>
    </dgm:pt>
    <dgm:pt modelId="{A8BF160C-0863-45B9-B55A-B7316554AE5F}" type="sibTrans" cxnId="{F76BFD06-720B-48EC-B125-3FB8D5B25E1B}">
      <dgm:prSet/>
      <dgm:spPr/>
      <dgm:t>
        <a:bodyPr/>
        <a:lstStyle/>
        <a:p>
          <a:endParaRPr lang="es-CO"/>
        </a:p>
      </dgm:t>
    </dgm:pt>
    <dgm:pt modelId="{0D018A3E-004B-4A1C-BE49-B10C76F670E3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/>
            <a:t>Map</a:t>
          </a:r>
          <a:r>
            <a:rPr lang="es-CO" dirty="0"/>
            <a:t> data </a:t>
          </a:r>
          <a:r>
            <a:rPr lang="es-CO" dirty="0" err="1"/>
            <a:t>for</a:t>
          </a:r>
          <a:r>
            <a:rPr lang="es-CO" dirty="0"/>
            <a:t> a </a:t>
          </a:r>
          <a:r>
            <a:rPr lang="es-CO" dirty="0" err="1"/>
            <a:t>desired</a:t>
          </a:r>
          <a:r>
            <a:rPr lang="es-CO" dirty="0"/>
            <a:t> output</a:t>
          </a:r>
        </a:p>
      </dgm:t>
    </dgm:pt>
    <dgm:pt modelId="{161B4524-5F59-444A-9236-3AE2756EA72C}" type="parTrans" cxnId="{854C41C1-BE68-46CE-A199-91F444162D21}">
      <dgm:prSet/>
      <dgm:spPr/>
      <dgm:t>
        <a:bodyPr/>
        <a:lstStyle/>
        <a:p>
          <a:endParaRPr lang="es-CO"/>
        </a:p>
      </dgm:t>
    </dgm:pt>
    <dgm:pt modelId="{6996CB1F-63AB-4D6E-BA93-951025DE90C0}" type="sibTrans" cxnId="{854C41C1-BE68-46CE-A199-91F444162D21}">
      <dgm:prSet/>
      <dgm:spPr/>
      <dgm:t>
        <a:bodyPr/>
        <a:lstStyle/>
        <a:p>
          <a:endParaRPr lang="es-CO"/>
        </a:p>
      </dgm:t>
    </dgm:pt>
    <dgm:pt modelId="{34F2652F-799A-44E9-894D-71961F5F67C6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>
              <a:solidFill>
                <a:srgbClr val="898989"/>
              </a:solidFill>
            </a:rPr>
            <a:t>Random</a:t>
          </a:r>
          <a:r>
            <a:rPr lang="es-CO" dirty="0">
              <a:solidFill>
                <a:srgbClr val="898989"/>
              </a:solidFill>
            </a:rPr>
            <a:t> Forest</a:t>
          </a:r>
        </a:p>
      </dgm:t>
    </dgm:pt>
    <dgm:pt modelId="{701C891F-8C37-41AF-8A83-C501E8706577}" type="parTrans" cxnId="{4359B25E-A837-4414-8228-C0A6BE552C50}">
      <dgm:prSet/>
      <dgm:spPr/>
      <dgm:t>
        <a:bodyPr/>
        <a:lstStyle/>
        <a:p>
          <a:endParaRPr lang="es-CO"/>
        </a:p>
      </dgm:t>
    </dgm:pt>
    <dgm:pt modelId="{2BC8A6F7-A912-43F0-9E4A-EB7F32EA203D}" type="sibTrans" cxnId="{4359B25E-A837-4414-8228-C0A6BE552C50}">
      <dgm:prSet/>
      <dgm:spPr/>
      <dgm:t>
        <a:bodyPr/>
        <a:lstStyle/>
        <a:p>
          <a:endParaRPr lang="es-CO"/>
        </a:p>
      </dgm:t>
    </dgm:pt>
    <dgm:pt modelId="{BFF1BC08-B0AA-4A0E-B7AD-7C2DE6DF33F3}">
      <dgm:prSet phldrT="[Texto]"/>
      <dgm:spPr/>
      <dgm:t>
        <a:bodyPr/>
        <a:lstStyle/>
        <a:p>
          <a:r>
            <a:rPr lang="es-CO" dirty="0" err="1"/>
            <a:t>Builds</a:t>
          </a:r>
          <a:r>
            <a:rPr lang="es-CO" dirty="0"/>
            <a:t> </a:t>
          </a:r>
          <a:r>
            <a:rPr lang="es-CO" dirty="0" err="1"/>
            <a:t>multiple</a:t>
          </a:r>
          <a:r>
            <a:rPr lang="es-CO" dirty="0"/>
            <a:t> decisión </a:t>
          </a:r>
          <a:r>
            <a:rPr lang="es-CO" dirty="0" err="1"/>
            <a:t>trees</a:t>
          </a:r>
          <a:endParaRPr lang="es-CO" dirty="0"/>
        </a:p>
      </dgm:t>
    </dgm:pt>
    <dgm:pt modelId="{FA44B9E9-9E06-4B96-97D1-4E5817620846}" type="parTrans" cxnId="{11744967-3710-474B-AB1F-55E04CB976C3}">
      <dgm:prSet/>
      <dgm:spPr/>
      <dgm:t>
        <a:bodyPr/>
        <a:lstStyle/>
        <a:p>
          <a:endParaRPr lang="es-CO"/>
        </a:p>
      </dgm:t>
    </dgm:pt>
    <dgm:pt modelId="{59D042B8-6984-47D4-862B-4DA15BF404E7}" type="sibTrans" cxnId="{11744967-3710-474B-AB1F-55E04CB976C3}">
      <dgm:prSet/>
      <dgm:spPr/>
      <dgm:t>
        <a:bodyPr/>
        <a:lstStyle/>
        <a:p>
          <a:endParaRPr lang="es-CO"/>
        </a:p>
      </dgm:t>
    </dgm:pt>
    <dgm:pt modelId="{BFE0525A-D65D-4B74-8BB9-B1ED209E5BAE}">
      <dgm:prSet phldrT="[Texto]"/>
      <dgm:spPr/>
      <dgm:t>
        <a:bodyPr/>
        <a:lstStyle/>
        <a:p>
          <a:r>
            <a:rPr lang="es-CO" dirty="0"/>
            <a:t>Used in </a:t>
          </a:r>
          <a:r>
            <a:rPr lang="es-CO" dirty="0" err="1"/>
            <a:t>classification</a:t>
          </a:r>
          <a:r>
            <a:rPr lang="es-CO" dirty="0"/>
            <a:t> and </a:t>
          </a:r>
          <a:r>
            <a:rPr lang="es-CO" dirty="0" err="1"/>
            <a:t>regression</a:t>
          </a:r>
          <a:r>
            <a:rPr lang="es-CO" dirty="0"/>
            <a:t> </a:t>
          </a:r>
          <a:r>
            <a:rPr lang="es-CO" dirty="0" err="1"/>
            <a:t>tasks</a:t>
          </a:r>
          <a:endParaRPr lang="es-CO" dirty="0"/>
        </a:p>
      </dgm:t>
    </dgm:pt>
    <dgm:pt modelId="{B710216B-B152-42C8-810D-02C63A1E4F7E}" type="parTrans" cxnId="{3C34C869-C294-4155-A80F-8814BD7C2F81}">
      <dgm:prSet/>
      <dgm:spPr/>
      <dgm:t>
        <a:bodyPr/>
        <a:lstStyle/>
        <a:p>
          <a:endParaRPr lang="es-CO"/>
        </a:p>
      </dgm:t>
    </dgm:pt>
    <dgm:pt modelId="{0541CF81-3721-46FE-B71E-4EF61C1ECACB}" type="sibTrans" cxnId="{3C34C869-C294-4155-A80F-8814BD7C2F81}">
      <dgm:prSet/>
      <dgm:spPr/>
      <dgm:t>
        <a:bodyPr/>
        <a:lstStyle/>
        <a:p>
          <a:endParaRPr lang="es-CO"/>
        </a:p>
      </dgm:t>
    </dgm:pt>
    <dgm:pt modelId="{E6BA52A5-5413-426C-8CC1-86B3E44A72C7}">
      <dgm:prSet phldrT="[Texto]"/>
      <dgm:spPr/>
      <dgm:t>
        <a:bodyPr/>
        <a:lstStyle/>
        <a:p>
          <a:r>
            <a:rPr lang="es-CO" dirty="0" err="1"/>
            <a:t>Binary</a:t>
          </a:r>
          <a:r>
            <a:rPr lang="es-CO" dirty="0"/>
            <a:t> </a:t>
          </a:r>
          <a:r>
            <a:rPr lang="es-CO" dirty="0" err="1"/>
            <a:t>Classification</a:t>
          </a:r>
          <a:endParaRPr lang="es-CO" dirty="0"/>
        </a:p>
      </dgm:t>
    </dgm:pt>
    <dgm:pt modelId="{4933D1F4-962D-4C31-BDEE-DE39C9D81019}" type="parTrans" cxnId="{1B62A538-D5D5-418D-9C45-56D1EE1F35C8}">
      <dgm:prSet/>
      <dgm:spPr/>
      <dgm:t>
        <a:bodyPr/>
        <a:lstStyle/>
        <a:p>
          <a:endParaRPr lang="es-CO"/>
        </a:p>
      </dgm:t>
    </dgm:pt>
    <dgm:pt modelId="{FEBB12C9-DEA4-4DE1-860E-8D941B4AEA84}" type="sibTrans" cxnId="{1B62A538-D5D5-418D-9C45-56D1EE1F35C8}">
      <dgm:prSet/>
      <dgm:spPr/>
      <dgm:t>
        <a:bodyPr/>
        <a:lstStyle/>
        <a:p>
          <a:endParaRPr lang="es-CO"/>
        </a:p>
      </dgm:t>
    </dgm:pt>
    <dgm:pt modelId="{1219B0AD-1DAA-49D2-9881-313E68FAB176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/>
            <a:t>Used </a:t>
          </a:r>
          <a:r>
            <a:rPr lang="es-CO" dirty="0" err="1"/>
            <a:t>for</a:t>
          </a:r>
          <a:r>
            <a:rPr lang="es-CO" dirty="0"/>
            <a:t> </a:t>
          </a:r>
          <a:r>
            <a:rPr lang="es-CO" dirty="0" err="1"/>
            <a:t>binary</a:t>
          </a:r>
          <a:r>
            <a:rPr lang="es-CO" dirty="0"/>
            <a:t> and non-</a:t>
          </a:r>
          <a:r>
            <a:rPr lang="es-CO" dirty="0" err="1"/>
            <a:t>binary</a:t>
          </a:r>
          <a:r>
            <a:rPr lang="es-CO" dirty="0"/>
            <a:t> data</a:t>
          </a:r>
        </a:p>
      </dgm:t>
    </dgm:pt>
    <dgm:pt modelId="{349954F5-3C93-4E30-9C07-11D7E7DBE52E}" type="parTrans" cxnId="{291170AE-DB27-489B-9691-9B21F8919C3F}">
      <dgm:prSet/>
      <dgm:spPr/>
      <dgm:t>
        <a:bodyPr/>
        <a:lstStyle/>
        <a:p>
          <a:endParaRPr lang="es-CO"/>
        </a:p>
      </dgm:t>
    </dgm:pt>
    <dgm:pt modelId="{7CA70D17-2E1E-49C1-B2B5-613FB42FE358}" type="sibTrans" cxnId="{291170AE-DB27-489B-9691-9B21F8919C3F}">
      <dgm:prSet/>
      <dgm:spPr/>
      <dgm:t>
        <a:bodyPr/>
        <a:lstStyle/>
        <a:p>
          <a:endParaRPr lang="es-CO"/>
        </a:p>
      </dgm:t>
    </dgm:pt>
    <dgm:pt modelId="{F85A0A30-1262-452A-A1CC-505B70CF4A44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/>
            <a:t>Inputs &gt; </a:t>
          </a:r>
          <a:r>
            <a:rPr lang="es-CO" dirty="0" err="1"/>
            <a:t>Act</a:t>
          </a:r>
          <a:r>
            <a:rPr lang="es-CO" dirty="0"/>
            <a:t>. </a:t>
          </a:r>
          <a:r>
            <a:rPr lang="es-CO" dirty="0" err="1"/>
            <a:t>Function</a:t>
          </a:r>
          <a:r>
            <a:rPr lang="es-CO" dirty="0"/>
            <a:t> &gt; Outputs</a:t>
          </a:r>
        </a:p>
      </dgm:t>
    </dgm:pt>
    <dgm:pt modelId="{F0AC0C6C-203F-4DC3-8213-09D1570AC4BE}" type="parTrans" cxnId="{23DD0B95-32C3-446F-AA58-6866234F03B0}">
      <dgm:prSet/>
      <dgm:spPr/>
      <dgm:t>
        <a:bodyPr/>
        <a:lstStyle/>
        <a:p>
          <a:endParaRPr lang="es-CO"/>
        </a:p>
      </dgm:t>
    </dgm:pt>
    <dgm:pt modelId="{4636AA9D-4446-463C-A7A9-8A135F35E065}" type="sibTrans" cxnId="{23DD0B95-32C3-446F-AA58-6866234F03B0}">
      <dgm:prSet/>
      <dgm:spPr/>
      <dgm:t>
        <a:bodyPr/>
        <a:lstStyle/>
        <a:p>
          <a:endParaRPr lang="es-CO"/>
        </a:p>
      </dgm:t>
    </dgm:pt>
    <dgm:pt modelId="{82C5D65B-961F-4CCD-8337-C6328E8238CE}" type="pres">
      <dgm:prSet presAssocID="{614FB142-AE70-4E98-A27D-2B684BE8B660}" presName="Name0" presStyleCnt="0">
        <dgm:presLayoutVars>
          <dgm:dir/>
          <dgm:animLvl val="lvl"/>
          <dgm:resizeHandles val="exact"/>
        </dgm:presLayoutVars>
      </dgm:prSet>
      <dgm:spPr/>
    </dgm:pt>
    <dgm:pt modelId="{2795C1B8-6BE7-4282-B2CA-C54B243FA919}" type="pres">
      <dgm:prSet presAssocID="{FDCD44F0-DB3E-431D-A5EE-4A3DE776A5B5}" presName="compositeNode" presStyleCnt="0">
        <dgm:presLayoutVars>
          <dgm:bulletEnabled val="1"/>
        </dgm:presLayoutVars>
      </dgm:prSet>
      <dgm:spPr/>
    </dgm:pt>
    <dgm:pt modelId="{E8F8AE92-0A83-4683-A1C7-6A0AC6A94C28}" type="pres">
      <dgm:prSet presAssocID="{FDCD44F0-DB3E-431D-A5EE-4A3DE776A5B5}" presName="bgRect" presStyleLbl="node1" presStyleIdx="0" presStyleCnt="3"/>
      <dgm:spPr/>
    </dgm:pt>
    <dgm:pt modelId="{01934EE4-FDB9-49B3-B8B7-C626B9EA98D5}" type="pres">
      <dgm:prSet presAssocID="{FDCD44F0-DB3E-431D-A5EE-4A3DE776A5B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00BAB39-7CD9-4515-9409-60C4211C0C7C}" type="pres">
      <dgm:prSet presAssocID="{FDCD44F0-DB3E-431D-A5EE-4A3DE776A5B5}" presName="childNode" presStyleLbl="node1" presStyleIdx="0" presStyleCnt="3">
        <dgm:presLayoutVars>
          <dgm:bulletEnabled val="1"/>
        </dgm:presLayoutVars>
      </dgm:prSet>
      <dgm:spPr/>
    </dgm:pt>
    <dgm:pt modelId="{4A727C27-DC7B-410E-ACAA-75A1C1A605AE}" type="pres">
      <dgm:prSet presAssocID="{CFA1CFAB-8290-497A-B864-188CB5CF8AFD}" presName="hSp" presStyleCnt="0"/>
      <dgm:spPr/>
    </dgm:pt>
    <dgm:pt modelId="{B402F06D-7C23-4403-81B5-B31236A20E34}" type="pres">
      <dgm:prSet presAssocID="{CFA1CFAB-8290-497A-B864-188CB5CF8AFD}" presName="vProcSp" presStyleCnt="0"/>
      <dgm:spPr/>
    </dgm:pt>
    <dgm:pt modelId="{811EF3DB-5C34-482D-AC1E-1A48A2430D6A}" type="pres">
      <dgm:prSet presAssocID="{CFA1CFAB-8290-497A-B864-188CB5CF8AFD}" presName="vSp1" presStyleCnt="0"/>
      <dgm:spPr/>
    </dgm:pt>
    <dgm:pt modelId="{0CF8548C-8519-42C0-BC51-C3415C2D29AB}" type="pres">
      <dgm:prSet presAssocID="{CFA1CFAB-8290-497A-B864-188CB5CF8AFD}" presName="simulatedConn" presStyleLbl="solidFgAcc1" presStyleIdx="0" presStyleCnt="2"/>
      <dgm:spPr/>
    </dgm:pt>
    <dgm:pt modelId="{65201106-09FC-4E1A-A550-436F9F912419}" type="pres">
      <dgm:prSet presAssocID="{CFA1CFAB-8290-497A-B864-188CB5CF8AFD}" presName="vSp2" presStyleCnt="0"/>
      <dgm:spPr/>
    </dgm:pt>
    <dgm:pt modelId="{D684CA43-AEB4-4A1D-AD88-BABDBB787C12}" type="pres">
      <dgm:prSet presAssocID="{CFA1CFAB-8290-497A-B864-188CB5CF8AFD}" presName="sibTrans" presStyleCnt="0"/>
      <dgm:spPr/>
    </dgm:pt>
    <dgm:pt modelId="{C584242A-3442-4C38-AB14-9F6CCC7A5FD8}" type="pres">
      <dgm:prSet presAssocID="{8B1779CC-835C-4286-8793-8D15C8623AF8}" presName="compositeNode" presStyleCnt="0">
        <dgm:presLayoutVars>
          <dgm:bulletEnabled val="1"/>
        </dgm:presLayoutVars>
      </dgm:prSet>
      <dgm:spPr/>
    </dgm:pt>
    <dgm:pt modelId="{1B944844-AAF8-4135-BBE9-DB0BDC307C71}" type="pres">
      <dgm:prSet presAssocID="{8B1779CC-835C-4286-8793-8D15C8623AF8}" presName="bgRect" presStyleLbl="node1" presStyleIdx="1" presStyleCnt="3"/>
      <dgm:spPr/>
    </dgm:pt>
    <dgm:pt modelId="{71972766-B68B-464D-9EB4-219FE27AA65A}" type="pres">
      <dgm:prSet presAssocID="{8B1779CC-835C-4286-8793-8D15C8623A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EE718A9-8A50-4877-B7EA-9392DCBDFE5A}" type="pres">
      <dgm:prSet presAssocID="{8B1779CC-835C-4286-8793-8D15C8623AF8}" presName="childNode" presStyleLbl="node1" presStyleIdx="1" presStyleCnt="3">
        <dgm:presLayoutVars>
          <dgm:bulletEnabled val="1"/>
        </dgm:presLayoutVars>
      </dgm:prSet>
      <dgm:spPr/>
    </dgm:pt>
    <dgm:pt modelId="{8C5171B1-0CA7-4F2F-A53E-8219FD78F813}" type="pres">
      <dgm:prSet presAssocID="{C1988F39-6B44-4D38-85F1-8118CDAB117B}" presName="hSp" presStyleCnt="0"/>
      <dgm:spPr/>
    </dgm:pt>
    <dgm:pt modelId="{6C5ACE1E-AB9F-45E9-A0F4-03DE0F676A03}" type="pres">
      <dgm:prSet presAssocID="{C1988F39-6B44-4D38-85F1-8118CDAB117B}" presName="vProcSp" presStyleCnt="0"/>
      <dgm:spPr/>
    </dgm:pt>
    <dgm:pt modelId="{A21F3270-0984-4845-B5F5-4D93C35C1EC7}" type="pres">
      <dgm:prSet presAssocID="{C1988F39-6B44-4D38-85F1-8118CDAB117B}" presName="vSp1" presStyleCnt="0"/>
      <dgm:spPr/>
    </dgm:pt>
    <dgm:pt modelId="{7FB47A0D-E795-482D-A8ED-E08E7A94402D}" type="pres">
      <dgm:prSet presAssocID="{C1988F39-6B44-4D38-85F1-8118CDAB117B}" presName="simulatedConn" presStyleLbl="solidFgAcc1" presStyleIdx="1" presStyleCnt="2"/>
      <dgm:spPr/>
    </dgm:pt>
    <dgm:pt modelId="{22BC738A-354B-417C-9387-EE774DF231AB}" type="pres">
      <dgm:prSet presAssocID="{C1988F39-6B44-4D38-85F1-8118CDAB117B}" presName="vSp2" presStyleCnt="0"/>
      <dgm:spPr/>
    </dgm:pt>
    <dgm:pt modelId="{42ADCF96-A491-45AE-B9E9-D8EEA30564CF}" type="pres">
      <dgm:prSet presAssocID="{C1988F39-6B44-4D38-85F1-8118CDAB117B}" presName="sibTrans" presStyleCnt="0"/>
      <dgm:spPr/>
    </dgm:pt>
    <dgm:pt modelId="{37ADA2D2-E171-43ED-ACE2-166774563DE9}" type="pres">
      <dgm:prSet presAssocID="{34F2652F-799A-44E9-894D-71961F5F67C6}" presName="compositeNode" presStyleCnt="0">
        <dgm:presLayoutVars>
          <dgm:bulletEnabled val="1"/>
        </dgm:presLayoutVars>
      </dgm:prSet>
      <dgm:spPr/>
    </dgm:pt>
    <dgm:pt modelId="{574D8D4A-8EBB-4A07-AC29-82A157F86186}" type="pres">
      <dgm:prSet presAssocID="{34F2652F-799A-44E9-894D-71961F5F67C6}" presName="bgRect" presStyleLbl="node1" presStyleIdx="2" presStyleCnt="3"/>
      <dgm:spPr/>
    </dgm:pt>
    <dgm:pt modelId="{3459A829-C9D3-42E5-85DB-28F3FD2899F8}" type="pres">
      <dgm:prSet presAssocID="{34F2652F-799A-44E9-894D-71961F5F67C6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FF33EFD-1A68-40CD-8FCA-2CF2B80887D4}" type="pres">
      <dgm:prSet presAssocID="{34F2652F-799A-44E9-894D-71961F5F67C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76BFD06-720B-48EC-B125-3FB8D5B25E1B}" srcId="{8B1779CC-835C-4286-8793-8D15C8623AF8}" destId="{BE66D6C1-52DC-4A48-BF31-85FB75E3A56B}" srcOrd="0" destOrd="0" parTransId="{AA80F653-0D51-4201-8F2A-969EC4A144EF}" sibTransId="{A8BF160C-0863-45B9-B55A-B7316554AE5F}"/>
    <dgm:cxn modelId="{89F69815-C994-436B-A044-D4375F6C01B3}" srcId="{FDCD44F0-DB3E-431D-A5EE-4A3DE776A5B5}" destId="{AA5CAA08-8330-4CE0-8E10-08C512BEA1C0}" srcOrd="0" destOrd="0" parTransId="{B6837A92-E89D-4FA0-A746-A34FB1B81BA5}" sibTransId="{9B7676D7-1A82-48F4-BBE3-866E461D6F04}"/>
    <dgm:cxn modelId="{A8B8F71E-7CDA-4995-B90B-217C2D731466}" type="presOf" srcId="{AA5CAA08-8330-4CE0-8E10-08C512BEA1C0}" destId="{100BAB39-7CD9-4515-9409-60C4211C0C7C}" srcOrd="0" destOrd="0" presId="urn:microsoft.com/office/officeart/2005/8/layout/hProcess7"/>
    <dgm:cxn modelId="{1B62A538-D5D5-418D-9C45-56D1EE1F35C8}" srcId="{FDCD44F0-DB3E-431D-A5EE-4A3DE776A5B5}" destId="{E6BA52A5-5413-426C-8CC1-86B3E44A72C7}" srcOrd="1" destOrd="0" parTransId="{4933D1F4-962D-4C31-BDEE-DE39C9D81019}" sibTransId="{FEBB12C9-DEA4-4DE1-860E-8D941B4AEA84}"/>
    <dgm:cxn modelId="{BA518B3E-5970-4566-8DDC-2A75CA05CD83}" type="presOf" srcId="{FDCD44F0-DB3E-431D-A5EE-4A3DE776A5B5}" destId="{01934EE4-FDB9-49B3-B8B7-C626B9EA98D5}" srcOrd="1" destOrd="0" presId="urn:microsoft.com/office/officeart/2005/8/layout/hProcess7"/>
    <dgm:cxn modelId="{7CF3B83F-799E-42B9-AB49-832A67BDD7B3}" srcId="{614FB142-AE70-4E98-A27D-2B684BE8B660}" destId="{FDCD44F0-DB3E-431D-A5EE-4A3DE776A5B5}" srcOrd="0" destOrd="0" parTransId="{A9D692B4-4C5E-4071-A30B-B624DC6210F1}" sibTransId="{CFA1CFAB-8290-497A-B864-188CB5CF8AFD}"/>
    <dgm:cxn modelId="{4359B25E-A837-4414-8228-C0A6BE552C50}" srcId="{614FB142-AE70-4E98-A27D-2B684BE8B660}" destId="{34F2652F-799A-44E9-894D-71961F5F67C6}" srcOrd="2" destOrd="0" parTransId="{701C891F-8C37-41AF-8A83-C501E8706577}" sibTransId="{2BC8A6F7-A912-43F0-9E4A-EB7F32EA203D}"/>
    <dgm:cxn modelId="{7EEB035F-FEEC-4212-A93E-26984ADDDB74}" type="presOf" srcId="{F85A0A30-1262-452A-A1CC-505B70CF4A44}" destId="{1EE718A9-8A50-4877-B7EA-9392DCBDFE5A}" srcOrd="0" destOrd="3" presId="urn:microsoft.com/office/officeart/2005/8/layout/hProcess7"/>
    <dgm:cxn modelId="{11744967-3710-474B-AB1F-55E04CB976C3}" srcId="{34F2652F-799A-44E9-894D-71961F5F67C6}" destId="{BFF1BC08-B0AA-4A0E-B7AD-7C2DE6DF33F3}" srcOrd="0" destOrd="0" parTransId="{FA44B9E9-9E06-4B96-97D1-4E5817620846}" sibTransId="{59D042B8-6984-47D4-862B-4DA15BF404E7}"/>
    <dgm:cxn modelId="{AB27C449-3F23-4A61-8F7A-7C0192AA83B1}" type="presOf" srcId="{614FB142-AE70-4E98-A27D-2B684BE8B660}" destId="{82C5D65B-961F-4CCD-8337-C6328E8238CE}" srcOrd="0" destOrd="0" presId="urn:microsoft.com/office/officeart/2005/8/layout/hProcess7"/>
    <dgm:cxn modelId="{3C34C869-C294-4155-A80F-8814BD7C2F81}" srcId="{34F2652F-799A-44E9-894D-71961F5F67C6}" destId="{BFE0525A-D65D-4B74-8BB9-B1ED209E5BAE}" srcOrd="1" destOrd="0" parTransId="{B710216B-B152-42C8-810D-02C63A1E4F7E}" sibTransId="{0541CF81-3721-46FE-B71E-4EF61C1ECACB}"/>
    <dgm:cxn modelId="{BC1F8F55-B9B7-4114-9C6C-899173EF45E0}" type="presOf" srcId="{BFF1BC08-B0AA-4A0E-B7AD-7C2DE6DF33F3}" destId="{5FF33EFD-1A68-40CD-8FCA-2CF2B80887D4}" srcOrd="0" destOrd="0" presId="urn:microsoft.com/office/officeart/2005/8/layout/hProcess7"/>
    <dgm:cxn modelId="{B7403A57-B612-4C6D-96A3-CA09041D1B84}" type="presOf" srcId="{8B1779CC-835C-4286-8793-8D15C8623AF8}" destId="{1B944844-AAF8-4135-BBE9-DB0BDC307C71}" srcOrd="0" destOrd="0" presId="urn:microsoft.com/office/officeart/2005/8/layout/hProcess7"/>
    <dgm:cxn modelId="{89835878-BD4C-4BEB-A2BD-7AD2B78D2212}" type="presOf" srcId="{1219B0AD-1DAA-49D2-9881-313E68FAB176}" destId="{1EE718A9-8A50-4877-B7EA-9392DCBDFE5A}" srcOrd="0" destOrd="2" presId="urn:microsoft.com/office/officeart/2005/8/layout/hProcess7"/>
    <dgm:cxn modelId="{23DD0B95-32C3-446F-AA58-6866234F03B0}" srcId="{8B1779CC-835C-4286-8793-8D15C8623AF8}" destId="{F85A0A30-1262-452A-A1CC-505B70CF4A44}" srcOrd="3" destOrd="0" parTransId="{F0AC0C6C-203F-4DC3-8213-09D1570AC4BE}" sibTransId="{4636AA9D-4446-463C-A7A9-8A135F35E065}"/>
    <dgm:cxn modelId="{64A49295-9154-49B8-BB63-8258D96C3B02}" type="presOf" srcId="{34F2652F-799A-44E9-894D-71961F5F67C6}" destId="{3459A829-C9D3-42E5-85DB-28F3FD2899F8}" srcOrd="1" destOrd="0" presId="urn:microsoft.com/office/officeart/2005/8/layout/hProcess7"/>
    <dgm:cxn modelId="{3FD832A1-44EE-451F-8AF1-38237DB8E740}" type="presOf" srcId="{E6BA52A5-5413-426C-8CC1-86B3E44A72C7}" destId="{100BAB39-7CD9-4515-9409-60C4211C0C7C}" srcOrd="0" destOrd="1" presId="urn:microsoft.com/office/officeart/2005/8/layout/hProcess7"/>
    <dgm:cxn modelId="{3E29EBA9-206A-4970-B45B-08007B0FD77C}" type="presOf" srcId="{BE66D6C1-52DC-4A48-BF31-85FB75E3A56B}" destId="{1EE718A9-8A50-4877-B7EA-9392DCBDFE5A}" srcOrd="0" destOrd="0" presId="urn:microsoft.com/office/officeart/2005/8/layout/hProcess7"/>
    <dgm:cxn modelId="{291170AE-DB27-489B-9691-9B21F8919C3F}" srcId="{8B1779CC-835C-4286-8793-8D15C8623AF8}" destId="{1219B0AD-1DAA-49D2-9881-313E68FAB176}" srcOrd="2" destOrd="0" parTransId="{349954F5-3C93-4E30-9C07-11D7E7DBE52E}" sibTransId="{7CA70D17-2E1E-49C1-B2B5-613FB42FE358}"/>
    <dgm:cxn modelId="{0C20D0B8-C73C-4321-AADC-B6396E57D215}" type="presOf" srcId="{BFE0525A-D65D-4B74-8BB9-B1ED209E5BAE}" destId="{5FF33EFD-1A68-40CD-8FCA-2CF2B80887D4}" srcOrd="0" destOrd="1" presId="urn:microsoft.com/office/officeart/2005/8/layout/hProcess7"/>
    <dgm:cxn modelId="{854C41C1-BE68-46CE-A199-91F444162D21}" srcId="{8B1779CC-835C-4286-8793-8D15C8623AF8}" destId="{0D018A3E-004B-4A1C-BE49-B10C76F670E3}" srcOrd="1" destOrd="0" parTransId="{161B4524-5F59-444A-9236-3AE2756EA72C}" sibTransId="{6996CB1F-63AB-4D6E-BA93-951025DE90C0}"/>
    <dgm:cxn modelId="{7A14B4CC-B78B-497A-A0F2-A3A2F1B98476}" type="presOf" srcId="{FDCD44F0-DB3E-431D-A5EE-4A3DE776A5B5}" destId="{E8F8AE92-0A83-4683-A1C7-6A0AC6A94C28}" srcOrd="0" destOrd="0" presId="urn:microsoft.com/office/officeart/2005/8/layout/hProcess7"/>
    <dgm:cxn modelId="{5DC10CCF-7204-45D6-80BB-E8CADC4B6AD6}" type="presOf" srcId="{0D018A3E-004B-4A1C-BE49-B10C76F670E3}" destId="{1EE718A9-8A50-4877-B7EA-9392DCBDFE5A}" srcOrd="0" destOrd="1" presId="urn:microsoft.com/office/officeart/2005/8/layout/hProcess7"/>
    <dgm:cxn modelId="{A980F5EF-F067-4894-97F6-ED79D6F5CBC7}" type="presOf" srcId="{8B1779CC-835C-4286-8793-8D15C8623AF8}" destId="{71972766-B68B-464D-9EB4-219FE27AA65A}" srcOrd="1" destOrd="0" presId="urn:microsoft.com/office/officeart/2005/8/layout/hProcess7"/>
    <dgm:cxn modelId="{3BAE1AF3-1A35-4091-80CC-A1F3511EC676}" type="presOf" srcId="{34F2652F-799A-44E9-894D-71961F5F67C6}" destId="{574D8D4A-8EBB-4A07-AC29-82A157F86186}" srcOrd="0" destOrd="0" presId="urn:microsoft.com/office/officeart/2005/8/layout/hProcess7"/>
    <dgm:cxn modelId="{9C292CF8-292B-40DD-9760-C03B698F0622}" srcId="{614FB142-AE70-4E98-A27D-2B684BE8B660}" destId="{8B1779CC-835C-4286-8793-8D15C8623AF8}" srcOrd="1" destOrd="0" parTransId="{1E8E7D5A-907C-4732-8659-6E6700AFF874}" sibTransId="{C1988F39-6B44-4D38-85F1-8118CDAB117B}"/>
    <dgm:cxn modelId="{D896A49D-F358-4A24-8922-6A6B1437D685}" type="presParOf" srcId="{82C5D65B-961F-4CCD-8337-C6328E8238CE}" destId="{2795C1B8-6BE7-4282-B2CA-C54B243FA919}" srcOrd="0" destOrd="0" presId="urn:microsoft.com/office/officeart/2005/8/layout/hProcess7"/>
    <dgm:cxn modelId="{C8CB8CF2-610E-4D6A-BB83-71B0B8D70B19}" type="presParOf" srcId="{2795C1B8-6BE7-4282-B2CA-C54B243FA919}" destId="{E8F8AE92-0A83-4683-A1C7-6A0AC6A94C28}" srcOrd="0" destOrd="0" presId="urn:microsoft.com/office/officeart/2005/8/layout/hProcess7"/>
    <dgm:cxn modelId="{E575208B-5C39-4D8F-8287-27206650020C}" type="presParOf" srcId="{2795C1B8-6BE7-4282-B2CA-C54B243FA919}" destId="{01934EE4-FDB9-49B3-B8B7-C626B9EA98D5}" srcOrd="1" destOrd="0" presId="urn:microsoft.com/office/officeart/2005/8/layout/hProcess7"/>
    <dgm:cxn modelId="{D37774BE-DB0D-4D0C-AA56-EDB702CA4E13}" type="presParOf" srcId="{2795C1B8-6BE7-4282-B2CA-C54B243FA919}" destId="{100BAB39-7CD9-4515-9409-60C4211C0C7C}" srcOrd="2" destOrd="0" presId="urn:microsoft.com/office/officeart/2005/8/layout/hProcess7"/>
    <dgm:cxn modelId="{1CB8BC22-4482-4A47-A594-7783723C1A4C}" type="presParOf" srcId="{82C5D65B-961F-4CCD-8337-C6328E8238CE}" destId="{4A727C27-DC7B-410E-ACAA-75A1C1A605AE}" srcOrd="1" destOrd="0" presId="urn:microsoft.com/office/officeart/2005/8/layout/hProcess7"/>
    <dgm:cxn modelId="{33B98D40-D729-42CF-A03D-C06D5BD2D1AF}" type="presParOf" srcId="{82C5D65B-961F-4CCD-8337-C6328E8238CE}" destId="{B402F06D-7C23-4403-81B5-B31236A20E34}" srcOrd="2" destOrd="0" presId="urn:microsoft.com/office/officeart/2005/8/layout/hProcess7"/>
    <dgm:cxn modelId="{B715B3B4-0DF1-4D85-8B8E-316A14A7F59E}" type="presParOf" srcId="{B402F06D-7C23-4403-81B5-B31236A20E34}" destId="{811EF3DB-5C34-482D-AC1E-1A48A2430D6A}" srcOrd="0" destOrd="0" presId="urn:microsoft.com/office/officeart/2005/8/layout/hProcess7"/>
    <dgm:cxn modelId="{E1BE889F-911B-41D4-92D3-C16FA9D3C95B}" type="presParOf" srcId="{B402F06D-7C23-4403-81B5-B31236A20E34}" destId="{0CF8548C-8519-42C0-BC51-C3415C2D29AB}" srcOrd="1" destOrd="0" presId="urn:microsoft.com/office/officeart/2005/8/layout/hProcess7"/>
    <dgm:cxn modelId="{50CB67D0-5009-4802-96F3-A1552D9EB992}" type="presParOf" srcId="{B402F06D-7C23-4403-81B5-B31236A20E34}" destId="{65201106-09FC-4E1A-A550-436F9F912419}" srcOrd="2" destOrd="0" presId="urn:microsoft.com/office/officeart/2005/8/layout/hProcess7"/>
    <dgm:cxn modelId="{CDAA65AD-1582-4FD2-9DE3-FC1C81B45A6A}" type="presParOf" srcId="{82C5D65B-961F-4CCD-8337-C6328E8238CE}" destId="{D684CA43-AEB4-4A1D-AD88-BABDBB787C12}" srcOrd="3" destOrd="0" presId="urn:microsoft.com/office/officeart/2005/8/layout/hProcess7"/>
    <dgm:cxn modelId="{60D4E1D4-E856-4EAB-9CAB-DE162643974B}" type="presParOf" srcId="{82C5D65B-961F-4CCD-8337-C6328E8238CE}" destId="{C584242A-3442-4C38-AB14-9F6CCC7A5FD8}" srcOrd="4" destOrd="0" presId="urn:microsoft.com/office/officeart/2005/8/layout/hProcess7"/>
    <dgm:cxn modelId="{095F5765-B9E6-48A4-ABF7-DEE2EB97EE3C}" type="presParOf" srcId="{C584242A-3442-4C38-AB14-9F6CCC7A5FD8}" destId="{1B944844-AAF8-4135-BBE9-DB0BDC307C71}" srcOrd="0" destOrd="0" presId="urn:microsoft.com/office/officeart/2005/8/layout/hProcess7"/>
    <dgm:cxn modelId="{09BE8E56-F4FB-49B6-8DC8-CD44FD361F4F}" type="presParOf" srcId="{C584242A-3442-4C38-AB14-9F6CCC7A5FD8}" destId="{71972766-B68B-464D-9EB4-219FE27AA65A}" srcOrd="1" destOrd="0" presId="urn:microsoft.com/office/officeart/2005/8/layout/hProcess7"/>
    <dgm:cxn modelId="{1D54A1C6-A430-4A37-8724-7984E498EE93}" type="presParOf" srcId="{C584242A-3442-4C38-AB14-9F6CCC7A5FD8}" destId="{1EE718A9-8A50-4877-B7EA-9392DCBDFE5A}" srcOrd="2" destOrd="0" presId="urn:microsoft.com/office/officeart/2005/8/layout/hProcess7"/>
    <dgm:cxn modelId="{72D53461-6218-4850-9FAD-4CC779541EA4}" type="presParOf" srcId="{82C5D65B-961F-4CCD-8337-C6328E8238CE}" destId="{8C5171B1-0CA7-4F2F-A53E-8219FD78F813}" srcOrd="5" destOrd="0" presId="urn:microsoft.com/office/officeart/2005/8/layout/hProcess7"/>
    <dgm:cxn modelId="{4B66C318-BCC1-4E5B-8A6A-B4C191FBCCE6}" type="presParOf" srcId="{82C5D65B-961F-4CCD-8337-C6328E8238CE}" destId="{6C5ACE1E-AB9F-45E9-A0F4-03DE0F676A03}" srcOrd="6" destOrd="0" presId="urn:microsoft.com/office/officeart/2005/8/layout/hProcess7"/>
    <dgm:cxn modelId="{24309C24-AB5D-4DDA-BE99-704D14E4C975}" type="presParOf" srcId="{6C5ACE1E-AB9F-45E9-A0F4-03DE0F676A03}" destId="{A21F3270-0984-4845-B5F5-4D93C35C1EC7}" srcOrd="0" destOrd="0" presId="urn:microsoft.com/office/officeart/2005/8/layout/hProcess7"/>
    <dgm:cxn modelId="{3A19D3BA-D158-489D-97FF-8EEB8E697BC4}" type="presParOf" srcId="{6C5ACE1E-AB9F-45E9-A0F4-03DE0F676A03}" destId="{7FB47A0D-E795-482D-A8ED-E08E7A94402D}" srcOrd="1" destOrd="0" presId="urn:microsoft.com/office/officeart/2005/8/layout/hProcess7"/>
    <dgm:cxn modelId="{CC782046-3357-40DB-B2D4-8694FADBD1A5}" type="presParOf" srcId="{6C5ACE1E-AB9F-45E9-A0F4-03DE0F676A03}" destId="{22BC738A-354B-417C-9387-EE774DF231AB}" srcOrd="2" destOrd="0" presId="urn:microsoft.com/office/officeart/2005/8/layout/hProcess7"/>
    <dgm:cxn modelId="{9DC51B5E-ADAC-413D-AB2C-751B7ACACB08}" type="presParOf" srcId="{82C5D65B-961F-4CCD-8337-C6328E8238CE}" destId="{42ADCF96-A491-45AE-B9E9-D8EEA30564CF}" srcOrd="7" destOrd="0" presId="urn:microsoft.com/office/officeart/2005/8/layout/hProcess7"/>
    <dgm:cxn modelId="{4A7FB448-A802-4EFE-BAA0-25FE54A0BA13}" type="presParOf" srcId="{82C5D65B-961F-4CCD-8337-C6328E8238CE}" destId="{37ADA2D2-E171-43ED-ACE2-166774563DE9}" srcOrd="8" destOrd="0" presId="urn:microsoft.com/office/officeart/2005/8/layout/hProcess7"/>
    <dgm:cxn modelId="{1C16F0E4-56BF-4C88-AFB7-F89C1A535079}" type="presParOf" srcId="{37ADA2D2-E171-43ED-ACE2-166774563DE9}" destId="{574D8D4A-8EBB-4A07-AC29-82A157F86186}" srcOrd="0" destOrd="0" presId="urn:microsoft.com/office/officeart/2005/8/layout/hProcess7"/>
    <dgm:cxn modelId="{BF8E71F0-59D6-403A-8E10-6B347DF96F14}" type="presParOf" srcId="{37ADA2D2-E171-43ED-ACE2-166774563DE9}" destId="{3459A829-C9D3-42E5-85DB-28F3FD2899F8}" srcOrd="1" destOrd="0" presId="urn:microsoft.com/office/officeart/2005/8/layout/hProcess7"/>
    <dgm:cxn modelId="{03A90DBE-640E-460E-84E9-4C9AE166D0AC}" type="presParOf" srcId="{37ADA2D2-E171-43ED-ACE2-166774563DE9}" destId="{5FF33EFD-1A68-40CD-8FCA-2CF2B80887D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AE92-0A83-4683-A1C7-6A0AC6A94C28}">
      <dsp:nvSpPr>
        <dsp:cNvPr id="0" name=""/>
        <dsp:cNvSpPr/>
      </dsp:nvSpPr>
      <dsp:spPr>
        <a:xfrm>
          <a:off x="652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 err="1">
              <a:solidFill>
                <a:srgbClr val="898989"/>
              </a:solidFill>
            </a:rPr>
            <a:t>Logistic</a:t>
          </a:r>
          <a:r>
            <a:rPr lang="es-CO" sz="2400" kern="1200" dirty="0">
              <a:solidFill>
                <a:srgbClr val="898989"/>
              </a:solidFill>
            </a:rPr>
            <a:t> </a:t>
          </a:r>
          <a:r>
            <a:rPr lang="es-CO" sz="2400" kern="1200" dirty="0" err="1">
              <a:solidFill>
                <a:srgbClr val="898989"/>
              </a:solidFill>
            </a:rPr>
            <a:t>Regression</a:t>
          </a:r>
          <a:endParaRPr lang="es-CO" sz="2400" kern="1200" dirty="0">
            <a:solidFill>
              <a:srgbClr val="898989"/>
            </a:solidFill>
          </a:endParaRPr>
        </a:p>
      </dsp:txBody>
      <dsp:txXfrm rot="16200000">
        <a:off x="-1045202" y="1045854"/>
        <a:ext cx="2652966" cy="561258"/>
      </dsp:txXfrm>
    </dsp:sp>
    <dsp:sp modelId="{100BAB39-7CD9-4515-9409-60C4211C0C7C}">
      <dsp:nvSpPr>
        <dsp:cNvPr id="0" name=""/>
        <dsp:cNvSpPr/>
      </dsp:nvSpPr>
      <dsp:spPr>
        <a:xfrm>
          <a:off x="561910" y="0"/>
          <a:ext cx="2090686" cy="3235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Linear </a:t>
          </a:r>
          <a:r>
            <a:rPr lang="es-CO" sz="2000" kern="1200" dirty="0" err="1"/>
            <a:t>model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Binary</a:t>
          </a:r>
          <a:r>
            <a:rPr lang="es-CO" sz="2000" kern="1200" dirty="0"/>
            <a:t> </a:t>
          </a:r>
          <a:r>
            <a:rPr lang="es-CO" sz="2000" kern="1200" dirty="0" err="1"/>
            <a:t>Classification</a:t>
          </a:r>
          <a:endParaRPr lang="es-CO" sz="2000" kern="1200" dirty="0"/>
        </a:p>
      </dsp:txBody>
      <dsp:txXfrm>
        <a:off x="561910" y="0"/>
        <a:ext cx="2090686" cy="3235325"/>
      </dsp:txXfrm>
    </dsp:sp>
    <dsp:sp modelId="{1B944844-AAF8-4135-BBE9-DB0BDC307C71}">
      <dsp:nvSpPr>
        <dsp:cNvPr id="0" name=""/>
        <dsp:cNvSpPr/>
      </dsp:nvSpPr>
      <dsp:spPr>
        <a:xfrm>
          <a:off x="2905162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solidFill>
                <a:srgbClr val="898989"/>
              </a:solidFill>
            </a:rPr>
            <a:t>Neural Networks</a:t>
          </a:r>
        </a:p>
      </dsp:txBody>
      <dsp:txXfrm rot="16200000">
        <a:off x="1859308" y="1045854"/>
        <a:ext cx="2652966" cy="561258"/>
      </dsp:txXfrm>
    </dsp:sp>
    <dsp:sp modelId="{0CF8548C-8519-42C0-BC51-C3415C2D29AB}">
      <dsp:nvSpPr>
        <dsp:cNvPr id="0" name=""/>
        <dsp:cNvSpPr/>
      </dsp:nvSpPr>
      <dsp:spPr>
        <a:xfrm rot="5400000">
          <a:off x="2681585" y="2561634"/>
          <a:ext cx="475218" cy="420943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718A9-8A50-4877-B7EA-9392DCBDFE5A}">
      <dsp:nvSpPr>
        <dsp:cNvPr id="0" name=""/>
        <dsp:cNvSpPr/>
      </dsp:nvSpPr>
      <dsp:spPr>
        <a:xfrm>
          <a:off x="3466420" y="0"/>
          <a:ext cx="2090686" cy="3235325"/>
        </a:xfrm>
        <a:prstGeom prst="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Interconnected</a:t>
          </a:r>
          <a:r>
            <a:rPr lang="es-CO" sz="2000" kern="1200" dirty="0"/>
            <a:t> </a:t>
          </a:r>
          <a:r>
            <a:rPr lang="es-CO" sz="2000" kern="1200" dirty="0" err="1"/>
            <a:t>layers</a:t>
          </a:r>
          <a:r>
            <a:rPr lang="es-CO" sz="2000" kern="1200" dirty="0"/>
            <a:t> </a:t>
          </a:r>
          <a:r>
            <a:rPr lang="es-CO" sz="2000" kern="1200" dirty="0" err="1"/>
            <a:t>of</a:t>
          </a:r>
          <a:r>
            <a:rPr lang="es-CO" sz="2000" kern="1200" dirty="0"/>
            <a:t> </a:t>
          </a:r>
          <a:r>
            <a:rPr lang="es-CO" sz="2000" kern="1200" dirty="0" err="1"/>
            <a:t>neurons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Map</a:t>
          </a:r>
          <a:r>
            <a:rPr lang="es-CO" sz="2000" kern="1200" dirty="0"/>
            <a:t> data </a:t>
          </a:r>
          <a:r>
            <a:rPr lang="es-CO" sz="2000" kern="1200" dirty="0" err="1"/>
            <a:t>for</a:t>
          </a:r>
          <a:r>
            <a:rPr lang="es-CO" sz="2000" kern="1200" dirty="0"/>
            <a:t> a </a:t>
          </a:r>
          <a:r>
            <a:rPr lang="es-CO" sz="2000" kern="1200" dirty="0" err="1"/>
            <a:t>desired</a:t>
          </a:r>
          <a:r>
            <a:rPr lang="es-CO" sz="2000" kern="1200" dirty="0"/>
            <a:t> output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Used </a:t>
          </a:r>
          <a:r>
            <a:rPr lang="es-CO" sz="2000" kern="1200" dirty="0" err="1"/>
            <a:t>for</a:t>
          </a:r>
          <a:r>
            <a:rPr lang="es-CO" sz="2000" kern="1200" dirty="0"/>
            <a:t> </a:t>
          </a:r>
          <a:r>
            <a:rPr lang="es-CO" sz="2000" kern="1200" dirty="0" err="1"/>
            <a:t>binary</a:t>
          </a:r>
          <a:r>
            <a:rPr lang="es-CO" sz="2000" kern="1200" dirty="0"/>
            <a:t> and non-</a:t>
          </a:r>
          <a:r>
            <a:rPr lang="es-CO" sz="2000" kern="1200" dirty="0" err="1"/>
            <a:t>binary</a:t>
          </a:r>
          <a:r>
            <a:rPr lang="es-CO" sz="2000" kern="1200" dirty="0"/>
            <a:t> data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Inputs &gt; </a:t>
          </a:r>
          <a:r>
            <a:rPr lang="es-CO" sz="2000" kern="1200" dirty="0" err="1"/>
            <a:t>Act</a:t>
          </a:r>
          <a:r>
            <a:rPr lang="es-CO" sz="2000" kern="1200" dirty="0"/>
            <a:t>. </a:t>
          </a:r>
          <a:r>
            <a:rPr lang="es-CO" sz="2000" kern="1200" dirty="0" err="1"/>
            <a:t>Function</a:t>
          </a:r>
          <a:r>
            <a:rPr lang="es-CO" sz="2000" kern="1200" dirty="0"/>
            <a:t> &gt; Outputs</a:t>
          </a:r>
        </a:p>
      </dsp:txBody>
      <dsp:txXfrm>
        <a:off x="3466420" y="0"/>
        <a:ext cx="2090686" cy="3235325"/>
      </dsp:txXfrm>
    </dsp:sp>
    <dsp:sp modelId="{574D8D4A-8EBB-4A07-AC29-82A157F86186}">
      <dsp:nvSpPr>
        <dsp:cNvPr id="0" name=""/>
        <dsp:cNvSpPr/>
      </dsp:nvSpPr>
      <dsp:spPr>
        <a:xfrm>
          <a:off x="5809673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 err="1">
              <a:solidFill>
                <a:srgbClr val="898989"/>
              </a:solidFill>
            </a:rPr>
            <a:t>Random</a:t>
          </a:r>
          <a:r>
            <a:rPr lang="es-CO" sz="2400" kern="1200" dirty="0">
              <a:solidFill>
                <a:srgbClr val="898989"/>
              </a:solidFill>
            </a:rPr>
            <a:t> Forest</a:t>
          </a:r>
        </a:p>
      </dsp:txBody>
      <dsp:txXfrm rot="16200000">
        <a:off x="4763819" y="1045854"/>
        <a:ext cx="2652966" cy="561258"/>
      </dsp:txXfrm>
    </dsp:sp>
    <dsp:sp modelId="{7FB47A0D-E795-482D-A8ED-E08E7A94402D}">
      <dsp:nvSpPr>
        <dsp:cNvPr id="0" name=""/>
        <dsp:cNvSpPr/>
      </dsp:nvSpPr>
      <dsp:spPr>
        <a:xfrm rot="5400000">
          <a:off x="5586095" y="2561634"/>
          <a:ext cx="475218" cy="420943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33EFD-1A68-40CD-8FCA-2CF2B80887D4}">
      <dsp:nvSpPr>
        <dsp:cNvPr id="0" name=""/>
        <dsp:cNvSpPr/>
      </dsp:nvSpPr>
      <dsp:spPr>
        <a:xfrm>
          <a:off x="6370931" y="0"/>
          <a:ext cx="2090686" cy="3235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Builds</a:t>
          </a:r>
          <a:r>
            <a:rPr lang="es-CO" sz="2000" kern="1200" dirty="0"/>
            <a:t> </a:t>
          </a:r>
          <a:r>
            <a:rPr lang="es-CO" sz="2000" kern="1200" dirty="0" err="1"/>
            <a:t>multiple</a:t>
          </a:r>
          <a:r>
            <a:rPr lang="es-CO" sz="2000" kern="1200" dirty="0"/>
            <a:t> decisión </a:t>
          </a:r>
          <a:r>
            <a:rPr lang="es-CO" sz="2000" kern="1200" dirty="0" err="1"/>
            <a:t>trees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Used in </a:t>
          </a:r>
          <a:r>
            <a:rPr lang="es-CO" sz="2000" kern="1200" dirty="0" err="1"/>
            <a:t>classification</a:t>
          </a:r>
          <a:r>
            <a:rPr lang="es-CO" sz="2000" kern="1200" dirty="0"/>
            <a:t> and </a:t>
          </a:r>
          <a:r>
            <a:rPr lang="es-CO" sz="2000" kern="1200" dirty="0" err="1"/>
            <a:t>regression</a:t>
          </a:r>
          <a:r>
            <a:rPr lang="es-CO" sz="2000" kern="1200" dirty="0"/>
            <a:t> </a:t>
          </a:r>
          <a:r>
            <a:rPr lang="es-CO" sz="2000" kern="1200" dirty="0" err="1"/>
            <a:t>tasks</a:t>
          </a:r>
          <a:endParaRPr lang="es-CO" sz="2000" kern="1200" dirty="0"/>
        </a:p>
      </dsp:txBody>
      <dsp:txXfrm>
        <a:off x="6370931" y="0"/>
        <a:ext cx="2090686" cy="3235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9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5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3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55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69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96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50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68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Circled in Red – 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Output layer activation function - changed from ‘sigmoid’ to ‘linear’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Loss Function – changed from ‘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binary_crossentropy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’ to ‘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mean_squared_error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Appropriate loss functions could be Mean Squared Error (MSE) or Mean Absolute Error (MAE)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I chose Mean Squared Error because it is more sensitive to large errors since it squares them. It encourages the model to reduce large deviations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Metrics – changed from ‘accuracy’ to ‘MAE’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Including MAE in metrics gives us </a:t>
            </a:r>
            <a:r>
              <a:rPr lang="en-US" dirty="0"/>
              <a:t>an idea of the average magnitude of errors in the same units as the target variable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Since MAE was used in .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complie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we use it in .evaluate</a:t>
            </a:r>
          </a:p>
          <a:p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(ELU) is an activation function that helps the model learn complex patterns. This can lead to faster learning and improved performance.</a:t>
            </a:r>
          </a:p>
          <a:p>
            <a:r>
              <a:rPr lang="en-US" dirty="0"/>
              <a:t>(SGD) Is a basic optimization algorithm. While it is often slower and less efficient than more advanced optimizers like </a:t>
            </a:r>
            <a:r>
              <a:rPr lang="en-US" dirty="0" err="1"/>
              <a:t>adam</a:t>
            </a:r>
            <a:r>
              <a:rPr lang="en-US" dirty="0"/>
              <a:t>, it can sometimes yield better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MAE 0.005796 – Predictions are within 0.58% of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0.000058 – Indicates the model has learned the training data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91.7% suggests high predictive ability</a:t>
            </a:r>
          </a:p>
          <a:p>
            <a:endParaRPr lang="en-US" dirty="0"/>
          </a:p>
          <a:p>
            <a:r>
              <a:rPr lang="en-US" dirty="0"/>
              <a:t>POV150 - Persons living below 150% of the poverty level</a:t>
            </a:r>
          </a:p>
          <a:p>
            <a:r>
              <a:rPr lang="en-US" dirty="0"/>
              <a:t>REMNRTY - Persons of racial or ethnic minority status</a:t>
            </a:r>
          </a:p>
          <a:p>
            <a:r>
              <a:rPr lang="en-US" dirty="0"/>
              <a:t>NOHSDP - No high school diploma among adults aged 25 years or 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63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Swish often outperforms traditional activation functions because it is non-monotonic, allowing more flexible learning </a:t>
            </a:r>
          </a:p>
          <a:p>
            <a:r>
              <a:rPr lang="en-US" dirty="0" err="1"/>
              <a:t>Adamax</a:t>
            </a:r>
            <a:r>
              <a:rPr lang="en-US" dirty="0"/>
              <a:t> is a variant of the Adam optimizer. It is generally more stable and has been shown to work well for deep learning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MAE 0.002372 – Predictions are within .24% of the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0.00001 – Indicates the model has learned the training data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88.2% suggests high predictive ability</a:t>
            </a:r>
          </a:p>
          <a:p>
            <a:endParaRPr lang="en-US" dirty="0"/>
          </a:p>
          <a:p>
            <a:r>
              <a:rPr lang="en-US" dirty="0"/>
              <a:t>POV150 - Persons living below 150% of the poverty level</a:t>
            </a:r>
          </a:p>
          <a:p>
            <a:r>
              <a:rPr lang="en-US" dirty="0"/>
              <a:t>NOHSDP - No high school diploma among adults aged 25 years or older</a:t>
            </a:r>
            <a:br>
              <a:rPr lang="en-US" dirty="0"/>
            </a:br>
            <a:r>
              <a:rPr lang="en-US" dirty="0"/>
              <a:t>HCOST - Housing cost burden among households</a:t>
            </a:r>
          </a:p>
          <a:p>
            <a:r>
              <a:rPr lang="en-US" dirty="0"/>
              <a:t>BROAD - No broadband internet subscription among households</a:t>
            </a:r>
          </a:p>
          <a:p>
            <a:r>
              <a:rPr lang="en-US" dirty="0"/>
              <a:t>REMNRTY - Persons of racial or ethnic minority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12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Swish often outperforms traditional activation functions because it is non-monotonic, allowing more flexible learning </a:t>
            </a:r>
          </a:p>
          <a:p>
            <a:r>
              <a:rPr lang="en-US" dirty="0"/>
              <a:t>RMSprop is an adaptive learning rate optimizer designed to handle noisy and non-stationary data</a:t>
            </a:r>
          </a:p>
          <a:p>
            <a:r>
              <a:rPr lang="en-US" sz="1200" dirty="0"/>
              <a:t>MAE 0.000948 – Predictions are within .09% of the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0.000002 – is </a:t>
            </a:r>
            <a:r>
              <a:rPr lang="en-US" dirty="0"/>
              <a:t>extremely low, suggesting that the model is highly efficient at minimizing prediction errors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84.8% suggests high predictive ability</a:t>
            </a:r>
          </a:p>
          <a:p>
            <a:endParaRPr lang="en-US" dirty="0"/>
          </a:p>
          <a:p>
            <a:r>
              <a:rPr lang="en-US" dirty="0"/>
              <a:t>REMNRTY - Persons of racial or ethnic minority status</a:t>
            </a:r>
          </a:p>
          <a:p>
            <a:r>
              <a:rPr lang="en-US" dirty="0"/>
              <a:t>CROWD - Crowding among housing units</a:t>
            </a:r>
          </a:p>
          <a:p>
            <a:r>
              <a:rPr lang="en-US" dirty="0"/>
              <a:t>NOHSDP - No high school diploma among adults aged 25 years or 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9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01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6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03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701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cdc.gov/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500-Cities-Places/PLACES-County-Data-GIS-Friendly-Format-2023-releas/7cmc-7y5g/about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nccdphp/dp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0143" y="952500"/>
            <a:ext cx="4941771" cy="5406240"/>
          </a:xfrm>
        </p:spPr>
        <p:txBody>
          <a:bodyPr anchor="ctr"/>
          <a:lstStyle/>
          <a:p>
            <a:r>
              <a:rPr lang="en-US" dirty="0"/>
              <a:t>Physical and Social </a:t>
            </a:r>
            <a:br>
              <a:rPr lang="en-US" dirty="0"/>
            </a:br>
            <a:r>
              <a:rPr lang="en-US" dirty="0"/>
              <a:t>Predictors of                   Health Outcomes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By Elizabeth Vandergrift, Juan Camilo </a:t>
            </a:r>
            <a:r>
              <a:rPr lang="en-US" sz="1800" dirty="0" err="1"/>
              <a:t>Bohorquez</a:t>
            </a:r>
            <a:r>
              <a:rPr lang="en-US" sz="1800" dirty="0"/>
              <a:t> </a:t>
            </a:r>
            <a:r>
              <a:rPr lang="en-US" sz="1800" dirty="0" err="1"/>
              <a:t>Rozo</a:t>
            </a:r>
            <a:r>
              <a:rPr lang="en-US" sz="1800" dirty="0"/>
              <a:t>, and Eric </a:t>
            </a:r>
            <a:r>
              <a:rPr lang="en-US" sz="1800" dirty="0" err="1"/>
              <a:t>Croston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Social Determinants of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7645" y="1789507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and Weakest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55758-961E-9C6A-E488-B0193B05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2787122"/>
            <a:ext cx="6812415" cy="387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DCBB5-A3A4-4927-946F-39538525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15" y="2778394"/>
            <a:ext cx="4155679" cy="3877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7B9A7-5F68-5E21-553E-E6C57B48A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54" y="344581"/>
            <a:ext cx="3264345" cy="1796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0406C-0E00-FD08-FB2C-5D530F79A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825" y="344581"/>
            <a:ext cx="3697605" cy="1796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FCF22-8FE2-4103-48EC-39A1F1018BAD}"/>
              </a:ext>
            </a:extLst>
          </p:cNvPr>
          <p:cNvSpPr txBox="1"/>
          <p:nvPr/>
        </p:nvSpPr>
        <p:spPr>
          <a:xfrm>
            <a:off x="207645" y="2301156"/>
            <a:ext cx="1115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person in 2024, 150% below FPL is $14,580 and 150% of that would be $21,870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11231880" cy="12962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Social Determinants of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47443" y="2160431"/>
            <a:ext cx="3856355" cy="35128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6995-AF03-F3AB-D1D5-E316B783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45" y="2885528"/>
            <a:ext cx="3600953" cy="211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5AE069-2029-8C96-9777-E9110E86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45" y="1547314"/>
            <a:ext cx="7542301" cy="42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Food Access and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FABFD-E2E0-EFF0-FB50-3D1D5963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9" y="2261589"/>
            <a:ext cx="4086795" cy="427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FE759-5315-D395-E09C-1F9373BB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37" y="3391604"/>
            <a:ext cx="5760040" cy="3126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0FC3A-F173-8C85-4990-7A6026DD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60" y="117708"/>
            <a:ext cx="3438605" cy="30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11231880" cy="12962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Food Access and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95407" y="1152506"/>
            <a:ext cx="3856355" cy="35128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88F54-9F3E-FDA7-30AF-58C333D4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8" y="2448761"/>
            <a:ext cx="4791744" cy="2143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4D2D8-4C45-0873-2AD0-396E22469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61" y="1948330"/>
            <a:ext cx="6721651" cy="37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8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Preventative Screenings and SDOH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1FD3D-CD73-D2F9-7218-18EC54A9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62" y="4408303"/>
            <a:ext cx="4153480" cy="2162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045F5-081D-8C4F-50AB-10180928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85" y="147824"/>
            <a:ext cx="6652370" cy="3805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8574-1548-430B-5473-6A985CC8F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61" y="2112626"/>
            <a:ext cx="4627863" cy="44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Preventative Screenings and food Access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2651D-4464-2EE8-8D06-9C248E61F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332594"/>
            <a:ext cx="4048690" cy="2114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2AB20-F25B-6FDF-5B17-F9F7312D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295655"/>
            <a:ext cx="6553200" cy="371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92F8F-4656-F188-A7CE-A18593FA4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" y="2242222"/>
            <a:ext cx="4662820" cy="42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0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D0BB-BD83-881E-7CD5-C1980C6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45" y="825500"/>
            <a:ext cx="9953308" cy="631824"/>
          </a:xfrm>
        </p:spPr>
        <p:txBody>
          <a:bodyPr/>
          <a:lstStyle/>
          <a:p>
            <a:r>
              <a:rPr lang="en-US" dirty="0"/>
              <a:t>Checking for Multicollinearity in SDOH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EB4B5-9D3E-6E37-6813-EE6F34AAFA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0BF2D-5270-1139-77D4-A962DA3D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52" y="2228632"/>
            <a:ext cx="3914501" cy="2400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60ACF-D957-4BC4-7FBF-C36D8682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" y="1704975"/>
            <a:ext cx="6527973" cy="36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30251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6" y="216034"/>
            <a:ext cx="8420100" cy="1780860"/>
          </a:xfrm>
        </p:spPr>
        <p:txBody>
          <a:bodyPr/>
          <a:lstStyle/>
          <a:p>
            <a:r>
              <a:rPr lang="en-US" dirty="0"/>
              <a:t>USED TECHNIQUES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01FD84A9-22D7-4F3B-4330-D304433D5EC2}"/>
              </a:ext>
            </a:extLst>
          </p:cNvPr>
          <p:cNvGraphicFramePr>
            <a:graphicFrameLocks noGrp="1"/>
          </p:cNvGraphicFramePr>
          <p:nvPr>
            <p:ph sz="half" idx="13"/>
          </p:nvPr>
        </p:nvGraphicFramePr>
        <p:xfrm>
          <a:off x="2356184" y="2641600"/>
          <a:ext cx="8616616" cy="323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657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sz="1200" dirty="0"/>
              <a:t>*JUPYTER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4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Data Review</a:t>
            </a:r>
          </a:p>
          <a:p>
            <a:r>
              <a:rPr lang="en-US" dirty="0"/>
              <a:t>Correlations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Visualizations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3D170-2FBE-ACFD-DC94-7CFFA49D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466725"/>
            <a:ext cx="3057525" cy="1879283"/>
          </a:xfrm>
        </p:spPr>
        <p:txBody>
          <a:bodyPr>
            <a:normAutofit fontScale="90000"/>
          </a:bodyPr>
          <a:lstStyle/>
          <a:p>
            <a:r>
              <a:rPr lang="en-US" dirty="0"/>
              <a:t>Physical and Social </a:t>
            </a:r>
            <a:br>
              <a:rPr lang="en-US" dirty="0"/>
            </a:br>
            <a:r>
              <a:rPr lang="en-US" dirty="0"/>
              <a:t>Predictors of                   Health Outcomes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-154121"/>
            <a:ext cx="9953308" cy="1780860"/>
          </a:xfrm>
        </p:spPr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991" y="1828216"/>
            <a:ext cx="1510568" cy="351284"/>
          </a:xfrm>
        </p:spPr>
        <p:txBody>
          <a:bodyPr/>
          <a:lstStyle/>
          <a:p>
            <a:r>
              <a:rPr lang="en-US" dirty="0"/>
              <a:t>Lung Cancer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93678" y="1793345"/>
            <a:ext cx="1510568" cy="351284"/>
          </a:xfrm>
        </p:spPr>
        <p:txBody>
          <a:bodyPr>
            <a:normAutofit fontScale="92500"/>
          </a:bodyPr>
          <a:lstStyle/>
          <a:p>
            <a:r>
              <a:rPr lang="en-US" dirty="0"/>
              <a:t>Heart Attack</a:t>
            </a:r>
          </a:p>
          <a:p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0613A1-EDDE-3BDC-388E-B841C91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6" y="2384691"/>
            <a:ext cx="4210638" cy="16004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770AB64-F215-CE79-00DC-98A111FB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07" y="2316477"/>
            <a:ext cx="4201111" cy="16671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DB082D1-AF5D-C0B7-C726-A755F00E0AC1}"/>
              </a:ext>
            </a:extLst>
          </p:cNvPr>
          <p:cNvCxnSpPr/>
          <p:nvPr/>
        </p:nvCxnSpPr>
        <p:spPr>
          <a:xfrm>
            <a:off x="6096000" y="1797803"/>
            <a:ext cx="0" cy="4711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FACB77-1BE0-911E-84B7-4EAD36F5DB7E}"/>
              </a:ext>
            </a:extLst>
          </p:cNvPr>
          <p:cNvSpPr txBox="1"/>
          <p:nvPr/>
        </p:nvSpPr>
        <p:spPr>
          <a:xfrm>
            <a:off x="1032956" y="4308529"/>
            <a:ext cx="421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Positives (Yes are actual Yes):</a:t>
            </a:r>
          </a:p>
          <a:p>
            <a:r>
              <a:rPr lang="es-CO" dirty="0"/>
              <a:t>2/10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Negatives (No are actual Yes):</a:t>
            </a:r>
          </a:p>
          <a:p>
            <a:r>
              <a:rPr lang="es-CO" dirty="0"/>
              <a:t>8 </a:t>
            </a:r>
            <a:r>
              <a:rPr lang="es-CO" dirty="0" err="1"/>
              <a:t>lung</a:t>
            </a:r>
            <a:r>
              <a:rPr lang="es-CO" dirty="0"/>
              <a:t> cases </a:t>
            </a:r>
            <a:r>
              <a:rPr lang="es-CO" dirty="0" err="1"/>
              <a:t>missed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Negatives (No are actual No):</a:t>
            </a:r>
          </a:p>
          <a:p>
            <a:r>
              <a:rPr lang="es-CO" dirty="0"/>
              <a:t>64/68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Positives(Yes are actual No):</a:t>
            </a:r>
          </a:p>
          <a:p>
            <a:r>
              <a:rPr lang="es-CO" dirty="0"/>
              <a:t>4 cases </a:t>
            </a:r>
            <a:r>
              <a:rPr lang="es-CO" dirty="0" err="1"/>
              <a:t>incorrectly</a:t>
            </a:r>
            <a:r>
              <a:rPr lang="es-CO" dirty="0"/>
              <a:t> </a:t>
            </a:r>
            <a:r>
              <a:rPr lang="es-CO" dirty="0" err="1"/>
              <a:t>classified</a:t>
            </a:r>
            <a:r>
              <a:rPr lang="es-CO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35D0DE-C525-B0F7-6055-CB52E8872549}"/>
              </a:ext>
            </a:extLst>
          </p:cNvPr>
          <p:cNvSpPr txBox="1"/>
          <p:nvPr/>
        </p:nvSpPr>
        <p:spPr>
          <a:xfrm>
            <a:off x="6938884" y="4231811"/>
            <a:ext cx="421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Positives (Yes are actual Yes):</a:t>
            </a:r>
          </a:p>
          <a:p>
            <a:r>
              <a:rPr lang="es-CO" dirty="0"/>
              <a:t>29/35 cases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Negatives (No are actual Yes):</a:t>
            </a:r>
          </a:p>
          <a:p>
            <a:r>
              <a:rPr lang="es-CO" dirty="0"/>
              <a:t>6 cases </a:t>
            </a:r>
            <a:r>
              <a:rPr lang="es-CO" dirty="0" err="1"/>
              <a:t>were</a:t>
            </a:r>
            <a:r>
              <a:rPr lang="es-CO" dirty="0"/>
              <a:t> </a:t>
            </a:r>
            <a:r>
              <a:rPr lang="es-CO" dirty="0" err="1"/>
              <a:t>missed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Negatives (No are actual No):</a:t>
            </a:r>
          </a:p>
          <a:p>
            <a:r>
              <a:rPr lang="es-CO" dirty="0"/>
              <a:t>37/41 cases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Positives(Yes are actual No):</a:t>
            </a:r>
          </a:p>
          <a:p>
            <a:r>
              <a:rPr lang="es-CO" dirty="0"/>
              <a:t>4 cases </a:t>
            </a:r>
            <a:r>
              <a:rPr lang="es-CO" dirty="0" err="1"/>
              <a:t>incorrectly</a:t>
            </a:r>
            <a:r>
              <a:rPr lang="es-CO" dirty="0"/>
              <a:t> </a:t>
            </a:r>
            <a:r>
              <a:rPr lang="es-CO" dirty="0" err="1"/>
              <a:t>classified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121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FED08-AB56-9A4B-C66B-1C3FED8A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3" y="452351"/>
            <a:ext cx="8738937" cy="1780860"/>
          </a:xfrm>
        </p:spPr>
        <p:txBody>
          <a:bodyPr/>
          <a:lstStyle/>
          <a:p>
            <a:r>
              <a:rPr lang="es-CO" dirty="0"/>
              <a:t>Used </a:t>
            </a:r>
            <a:r>
              <a:rPr lang="es-CO" dirty="0" err="1"/>
              <a:t>parameters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72D39D-7F5F-636B-6368-0AD63BF62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331" y="2717044"/>
            <a:ext cx="3924300" cy="464499"/>
          </a:xfrm>
        </p:spPr>
        <p:txBody>
          <a:bodyPr/>
          <a:lstStyle/>
          <a:p>
            <a:r>
              <a:rPr lang="es-CO" dirty="0"/>
              <a:t>ACTIVATION FUNCTIONS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08AF4F-6C4E-E56F-8A43-9360FC4258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50331" y="3171385"/>
            <a:ext cx="4798595" cy="3234264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ReLU</a:t>
            </a:r>
            <a:r>
              <a:rPr lang="es-CO" dirty="0"/>
              <a:t>: </a:t>
            </a:r>
            <a:r>
              <a:rPr lang="en-US" dirty="0"/>
              <a:t>Simple and efficient. Activates only positive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: A modified </a:t>
            </a:r>
            <a:r>
              <a:rPr lang="en-US" dirty="0" err="1"/>
              <a:t>ReLU</a:t>
            </a:r>
            <a:r>
              <a:rPr lang="en-US" dirty="0"/>
              <a:t> that allows a small, non-zero gradient for negative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ELU: Unlike </a:t>
            </a:r>
            <a:r>
              <a:rPr lang="en-US" dirty="0" err="1"/>
              <a:t>ReLU</a:t>
            </a:r>
            <a:r>
              <a:rPr lang="en-US" dirty="0"/>
              <a:t>, ELU allows negative inputs, helping to make the mean activations closer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PReLU</a:t>
            </a:r>
            <a:r>
              <a:rPr lang="en-US" dirty="0"/>
              <a:t>: A variant of Leaky </a:t>
            </a:r>
            <a:r>
              <a:rPr lang="en-US" dirty="0" err="1"/>
              <a:t>ReLU</a:t>
            </a:r>
            <a:r>
              <a:rPr lang="en-US" dirty="0"/>
              <a:t>, but with the slope of the negative part of the function being a learnable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Swish</a:t>
            </a:r>
            <a:r>
              <a:rPr lang="es-CO" dirty="0"/>
              <a:t>: </a:t>
            </a:r>
            <a:r>
              <a:rPr lang="en-US" dirty="0"/>
              <a:t>A smooth, non-monotonic function that outperforms </a:t>
            </a:r>
            <a:r>
              <a:rPr lang="en-US" dirty="0" err="1"/>
              <a:t>ReLU</a:t>
            </a:r>
            <a:r>
              <a:rPr lang="en-US" dirty="0"/>
              <a:t> in certain deep networks. Swish allows for small negative inputs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5BA5AE-0DC6-C1DA-C524-EAFEE5EBE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9942" y="2717045"/>
            <a:ext cx="3943627" cy="464499"/>
          </a:xfrm>
        </p:spPr>
        <p:txBody>
          <a:bodyPr/>
          <a:lstStyle/>
          <a:p>
            <a:r>
              <a:rPr lang="es-CO" dirty="0"/>
              <a:t>OPTIMIZERS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AEDE5D-1075-EC27-41CE-A6D6B7A7DD2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59942" y="3171385"/>
            <a:ext cx="3943627" cy="3234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Adam: </a:t>
            </a:r>
            <a:r>
              <a:rPr lang="es-CO" dirty="0" err="1"/>
              <a:t>Widely</a:t>
            </a:r>
            <a:r>
              <a:rPr lang="es-CO" dirty="0"/>
              <a:t> </a:t>
            </a:r>
            <a:r>
              <a:rPr lang="es-CO" dirty="0" err="1"/>
              <a:t>used</a:t>
            </a:r>
            <a:r>
              <a:rPr lang="es-CO" dirty="0"/>
              <a:t>, computes individual </a:t>
            </a:r>
            <a:r>
              <a:rPr lang="es-CO" dirty="0" err="1"/>
              <a:t>rates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each</a:t>
            </a:r>
            <a:r>
              <a:rPr lang="es-CO" dirty="0"/>
              <a:t> </a:t>
            </a:r>
            <a:r>
              <a:rPr lang="es-CO" dirty="0" err="1"/>
              <a:t>parameter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Adamax</a:t>
            </a:r>
            <a:r>
              <a:rPr lang="es-CO" dirty="0"/>
              <a:t>: More </a:t>
            </a:r>
            <a:r>
              <a:rPr lang="es-CO" dirty="0" err="1"/>
              <a:t>stable</a:t>
            </a:r>
            <a:r>
              <a:rPr lang="es-CO" dirty="0"/>
              <a:t> versión </a:t>
            </a:r>
            <a:r>
              <a:rPr lang="es-CO" dirty="0" err="1"/>
              <a:t>of</a:t>
            </a:r>
            <a:r>
              <a:rPr lang="es-CO" dirty="0"/>
              <a:t> Adam.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RMSprop</a:t>
            </a:r>
            <a:r>
              <a:rPr lang="es-CO" dirty="0"/>
              <a:t>: </a:t>
            </a:r>
            <a:r>
              <a:rPr lang="es-CO" dirty="0" err="1"/>
              <a:t>handles</a:t>
            </a:r>
            <a:r>
              <a:rPr lang="es-CO" dirty="0"/>
              <a:t> non-</a:t>
            </a:r>
            <a:r>
              <a:rPr lang="es-CO" dirty="0" err="1"/>
              <a:t>stationary</a:t>
            </a:r>
            <a:r>
              <a:rPr lang="es-CO" dirty="0"/>
              <a:t> </a:t>
            </a:r>
            <a:r>
              <a:rPr lang="es-CO" dirty="0" err="1"/>
              <a:t>objectives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SGD: </a:t>
            </a:r>
            <a:r>
              <a:rPr lang="es-CO" dirty="0" err="1"/>
              <a:t>Gradient</a:t>
            </a:r>
            <a:r>
              <a:rPr lang="es-CO" dirty="0"/>
              <a:t> </a:t>
            </a:r>
            <a:r>
              <a:rPr lang="es-CO" dirty="0" err="1"/>
              <a:t>descent</a:t>
            </a:r>
            <a:r>
              <a:rPr lang="es-CO" dirty="0"/>
              <a:t> </a:t>
            </a:r>
            <a:r>
              <a:rPr lang="es-CO" dirty="0" err="1"/>
              <a:t>updating</a:t>
            </a:r>
            <a:r>
              <a:rPr lang="es-CO" dirty="0"/>
              <a:t> </a:t>
            </a:r>
            <a:r>
              <a:rPr lang="es-CO" dirty="0" err="1"/>
              <a:t>weights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loss</a:t>
            </a:r>
            <a:r>
              <a:rPr lang="es-CO" dirty="0"/>
              <a:t> </a:t>
            </a:r>
            <a:r>
              <a:rPr lang="es-CO" dirty="0" err="1"/>
              <a:t>function</a:t>
            </a:r>
            <a:r>
              <a:rPr lang="es-CO" dirty="0"/>
              <a:t>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4E289C-F993-C16B-F896-ED29AE91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3119" y="627613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3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Neural networks</a:t>
            </a:r>
            <a:br>
              <a:rPr lang="en-US" dirty="0"/>
            </a:br>
            <a:r>
              <a:rPr lang="en-US" sz="1200" dirty="0"/>
              <a:t>*JUPYTER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1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0650EC2-3400-5C5B-FCE6-6D36848269B3}"/>
              </a:ext>
            </a:extLst>
          </p:cNvPr>
          <p:cNvGrpSpPr/>
          <p:nvPr/>
        </p:nvGrpSpPr>
        <p:grpSpPr>
          <a:xfrm>
            <a:off x="455415" y="1202340"/>
            <a:ext cx="3780000" cy="2148349"/>
            <a:chOff x="455415" y="1202340"/>
            <a:chExt cx="3780000" cy="2148349"/>
          </a:xfrm>
        </p:grpSpPr>
        <p:pic>
          <p:nvPicPr>
            <p:cNvPr id="6" name="Imagen 5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D4B85667-8721-003D-974E-4F6F61CD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15" y="1202340"/>
              <a:ext cx="3780000" cy="2148349"/>
            </a:xfrm>
            <a:prstGeom prst="rect">
              <a:avLst/>
            </a:prstGeom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6430C09-4117-E508-F1E2-057659F9ED01}"/>
                </a:ext>
              </a:extLst>
            </p:cNvPr>
            <p:cNvSpPr/>
            <p:nvPr/>
          </p:nvSpPr>
          <p:spPr>
            <a:xfrm>
              <a:off x="2082297" y="2607398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6322DDB-9421-62BB-1583-FD4088EE262C}"/>
              </a:ext>
            </a:extLst>
          </p:cNvPr>
          <p:cNvGrpSpPr/>
          <p:nvPr/>
        </p:nvGrpSpPr>
        <p:grpSpPr>
          <a:xfrm>
            <a:off x="4083905" y="1202339"/>
            <a:ext cx="3780000" cy="2148323"/>
            <a:chOff x="4083905" y="1202339"/>
            <a:chExt cx="3780000" cy="2148323"/>
          </a:xfrm>
        </p:grpSpPr>
        <p:pic>
          <p:nvPicPr>
            <p:cNvPr id="7" name="Imagen 6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4840A8B7-4297-0B85-A45D-1B8E468C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3905" y="1202339"/>
              <a:ext cx="3780000" cy="2148323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791FFE07-0CCD-1EF8-7F13-E77A831D0293}"/>
                </a:ext>
              </a:extLst>
            </p:cNvPr>
            <p:cNvSpPr/>
            <p:nvPr/>
          </p:nvSpPr>
          <p:spPr>
            <a:xfrm>
              <a:off x="5709846" y="2542515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D0A1F11-A7B2-532A-11C0-312B2499E1B0}"/>
              </a:ext>
            </a:extLst>
          </p:cNvPr>
          <p:cNvGrpSpPr/>
          <p:nvPr/>
        </p:nvGrpSpPr>
        <p:grpSpPr>
          <a:xfrm>
            <a:off x="8117168" y="1280761"/>
            <a:ext cx="3780000" cy="2148239"/>
            <a:chOff x="8128797" y="1282619"/>
            <a:chExt cx="3780000" cy="2148239"/>
          </a:xfrm>
        </p:grpSpPr>
        <p:pic>
          <p:nvPicPr>
            <p:cNvPr id="8" name="Imagen 7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1CB65E6F-DC8A-56E6-4FBC-30EDE1C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8797" y="1282619"/>
              <a:ext cx="3780000" cy="2148239"/>
            </a:xfrm>
            <a:prstGeom prst="rect">
              <a:avLst/>
            </a:prstGeom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7211470-E602-2666-48FD-25F84D07DD27}"/>
                </a:ext>
              </a:extLst>
            </p:cNvPr>
            <p:cNvSpPr/>
            <p:nvPr/>
          </p:nvSpPr>
          <p:spPr>
            <a:xfrm>
              <a:off x="9757296" y="2669264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18C389F-E527-8177-8BA9-D1D8702429EC}"/>
              </a:ext>
            </a:extLst>
          </p:cNvPr>
          <p:cNvGrpSpPr/>
          <p:nvPr/>
        </p:nvGrpSpPr>
        <p:grpSpPr>
          <a:xfrm>
            <a:off x="565257" y="4034668"/>
            <a:ext cx="3797886" cy="2160000"/>
            <a:chOff x="565257" y="4034668"/>
            <a:chExt cx="3797886" cy="2160000"/>
          </a:xfrm>
        </p:grpSpPr>
        <p:pic>
          <p:nvPicPr>
            <p:cNvPr id="9" name="Imagen 8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7409BB9E-21F8-0D8E-F1CE-1E52B1D0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57" y="4034668"/>
              <a:ext cx="3797886" cy="2160000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CFED6A9-F8F5-B809-17CD-D42202BBEA0B}"/>
                </a:ext>
              </a:extLst>
            </p:cNvPr>
            <p:cNvSpPr/>
            <p:nvPr/>
          </p:nvSpPr>
          <p:spPr>
            <a:xfrm>
              <a:off x="3140044" y="4970352"/>
              <a:ext cx="298764" cy="102481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4ADFFBC-F677-BC2A-BF9B-6AC9ECE1E7F4}"/>
              </a:ext>
            </a:extLst>
          </p:cNvPr>
          <p:cNvGrpSpPr/>
          <p:nvPr/>
        </p:nvGrpSpPr>
        <p:grpSpPr>
          <a:xfrm>
            <a:off x="4328302" y="4069505"/>
            <a:ext cx="3797885" cy="2160000"/>
            <a:chOff x="4328302" y="4069505"/>
            <a:chExt cx="3797885" cy="2160000"/>
          </a:xfrm>
        </p:grpSpPr>
        <p:pic>
          <p:nvPicPr>
            <p:cNvPr id="11" name="Imagen 10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E6B8849D-06BA-CEE4-87D0-5AC19849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8302" y="4069505"/>
              <a:ext cx="3797885" cy="2160000"/>
            </a:xfrm>
            <a:prstGeom prst="rect">
              <a:avLst/>
            </a:prstGeom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1350A5B-93EA-7722-9A3D-6A89BFFEA1ED}"/>
                </a:ext>
              </a:extLst>
            </p:cNvPr>
            <p:cNvSpPr/>
            <p:nvPr/>
          </p:nvSpPr>
          <p:spPr>
            <a:xfrm>
              <a:off x="6903089" y="5114668"/>
              <a:ext cx="298764" cy="102481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E537143-9F52-7937-FBDA-3C69B9374FB2}"/>
              </a:ext>
            </a:extLst>
          </p:cNvPr>
          <p:cNvGrpSpPr/>
          <p:nvPr/>
        </p:nvGrpSpPr>
        <p:grpSpPr>
          <a:xfrm>
            <a:off x="8128797" y="4069505"/>
            <a:ext cx="3800455" cy="2160000"/>
            <a:chOff x="8128797" y="4069505"/>
            <a:chExt cx="3800455" cy="2160000"/>
          </a:xfrm>
        </p:grpSpPr>
        <p:pic>
          <p:nvPicPr>
            <p:cNvPr id="12" name="Imagen 11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0BC35E9C-9674-94C5-3D99-EFC7F8A5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8797" y="4069505"/>
              <a:ext cx="3800455" cy="2160000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303040C-B3C1-F6F5-BAC3-21C0AA9729B5}"/>
                </a:ext>
              </a:extLst>
            </p:cNvPr>
            <p:cNvSpPr/>
            <p:nvPr/>
          </p:nvSpPr>
          <p:spPr>
            <a:xfrm>
              <a:off x="10717744" y="4851148"/>
              <a:ext cx="298764" cy="128833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5401CD1E-712E-076A-DA31-DF8D497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56" y="643971"/>
            <a:ext cx="9953308" cy="544207"/>
          </a:xfrm>
        </p:spPr>
        <p:txBody>
          <a:bodyPr/>
          <a:lstStyle/>
          <a:p>
            <a:r>
              <a:rPr lang="en-US" dirty="0"/>
              <a:t>Lung cancer (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/>
              <a:t>aDAMAX</a:t>
            </a:r>
            <a:r>
              <a:rPr lang="en-US" dirty="0"/>
              <a:t>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874E661-CEC2-4E68-0A1D-177235BA6001}"/>
              </a:ext>
            </a:extLst>
          </p:cNvPr>
          <p:cNvSpPr txBox="1">
            <a:spLocks/>
          </p:cNvSpPr>
          <p:nvPr/>
        </p:nvSpPr>
        <p:spPr>
          <a:xfrm>
            <a:off x="1029046" y="3406618"/>
            <a:ext cx="9953308" cy="5442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Heart </a:t>
            </a:r>
            <a:r>
              <a:rPr lang="es-CO" dirty="0" err="1"/>
              <a:t>attack</a:t>
            </a:r>
            <a:r>
              <a:rPr lang="es-CO" dirty="0"/>
              <a:t> (PRELU, SGD)***</a:t>
            </a:r>
          </a:p>
        </p:txBody>
      </p:sp>
    </p:spTree>
    <p:extLst>
      <p:ext uri="{BB962C8B-B14F-4D97-AF65-F5344CB8AC3E}">
        <p14:creationId xmlns:p14="http://schemas.microsoft.com/office/powerpoint/2010/main" val="238990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F909BB6C-F1DA-64CF-5ACD-BC8143F5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36" y="3249768"/>
            <a:ext cx="981212" cy="1295581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F0694EC-BCBA-6188-39E2-98E5470D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71" y="3117340"/>
            <a:ext cx="8507012" cy="30388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A6868A7-CDCC-2FF7-C2BC-806B5F47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7" y="4787029"/>
            <a:ext cx="1790950" cy="94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425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SDOH Measures for County, ACS 2017-2021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data.cdc.gov</a:t>
            </a:r>
          </a:p>
        </p:txBody>
      </p:sp>
      <p:pic>
        <p:nvPicPr>
          <p:cNvPr id="1026" name="Picture 2" descr="CDC logo">
            <a:hlinkClick r:id="rId6"/>
            <a:extLst>
              <a:ext uri="{FF2B5EF4-FFF2-40B4-BE49-F238E27FC236}">
                <a16:creationId xmlns:a16="http://schemas.microsoft.com/office/drawing/2014/main" id="{7A8C3E26-BEB5-6BB1-AC25-FDC6ED1F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61" y="1281254"/>
            <a:ext cx="4476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</p:spTree>
    <p:extLst>
      <p:ext uri="{BB962C8B-B14F-4D97-AF65-F5344CB8AC3E}">
        <p14:creationId xmlns:p14="http://schemas.microsoft.com/office/powerpoint/2010/main" val="56477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425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SDOH Measures for County, ACS 2017-2021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data.cdc.gov</a:t>
            </a:r>
          </a:p>
        </p:txBody>
      </p:sp>
      <p:pic>
        <p:nvPicPr>
          <p:cNvPr id="1026" name="Picture 2" descr="CDC logo">
            <a:hlinkClick r:id="rId3"/>
            <a:extLst>
              <a:ext uri="{FF2B5EF4-FFF2-40B4-BE49-F238E27FC236}">
                <a16:creationId xmlns:a16="http://schemas.microsoft.com/office/drawing/2014/main" id="{7A8C3E26-BEB5-6BB1-AC25-FDC6ED1F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61" y="1281254"/>
            <a:ext cx="4476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1C2464-8D87-DA00-0769-990DA9F4A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74" y="2666766"/>
            <a:ext cx="6516009" cy="3353268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7130B03-CF8E-97DF-B8D3-D3DA9E2B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54" y="4050792"/>
            <a:ext cx="3038899" cy="933580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6954F9-76FB-68A2-7909-BA1967341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54" y="2943157"/>
            <a:ext cx="303889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265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🍕</a:t>
            </a:r>
            <a:r>
              <a:rPr lang="en-US" b="1" i="0" dirty="0">
                <a:solidFill>
                  <a:schemeClr val="bg1"/>
                </a:solidFill>
                <a:effectLst/>
                <a:latin typeface="Inter"/>
              </a:rPr>
              <a:t>US Food Access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www.kaggle.com/datasets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B31DB-00F5-1792-00FA-918E16AD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7" y="537759"/>
            <a:ext cx="4505954" cy="57824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2F9F27-6AFA-C649-C8D6-FD3F0E01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290" y="4329238"/>
            <a:ext cx="6325483" cy="1991003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AD2DFD5-8AD2-7405-D35C-81BAA1275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289" y="2345882"/>
            <a:ext cx="632548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7F083A5-AE3B-2454-F473-B0BE01D1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158" y="402740"/>
            <a:ext cx="10085684" cy="1019365"/>
          </a:xfrm>
        </p:spPr>
        <p:txBody>
          <a:bodyPr>
            <a:noAutofit/>
          </a:bodyPr>
          <a:lstStyle/>
          <a:p>
            <a:r>
              <a:rPr lang="en-US" sz="2800" dirty="0"/>
              <a:t>Data run through neural network optimizer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D40BA-CDF4-A211-E64F-2A914A851B61}"/>
              </a:ext>
            </a:extLst>
          </p:cNvPr>
          <p:cNvSpPr txBox="1"/>
          <p:nvPr/>
        </p:nvSpPr>
        <p:spPr>
          <a:xfrm>
            <a:off x="7953375" y="1876425"/>
            <a:ext cx="266598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Diabetes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Chronic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F3B4A-45E1-1892-B01B-1D628CFF0CF3}"/>
              </a:ext>
            </a:extLst>
          </p:cNvPr>
          <p:cNvSpPr txBox="1"/>
          <p:nvPr/>
        </p:nvSpPr>
        <p:spPr>
          <a:xfrm>
            <a:off x="1053158" y="1876425"/>
            <a:ext cx="712611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 cost burden among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Persons living below 150% of the poverty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Crowding among housing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Persons aged 65 years or 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Single-parent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broadband internet subscription among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high school diploma among adults aged 25 years or 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Unemployment among people 16 years and older in the labor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Persons of racial or ethnic minority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vehicle count beyond 10 miles from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vehicle count beyond 1 mile from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vehicle count beyond a half mile from supermarket</a:t>
            </a:r>
          </a:p>
        </p:txBody>
      </p:sp>
    </p:spTree>
    <p:extLst>
      <p:ext uri="{BB962C8B-B14F-4D97-AF65-F5344CB8AC3E}">
        <p14:creationId xmlns:p14="http://schemas.microsoft.com/office/powerpoint/2010/main" val="2240380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680"/>
            <a:ext cx="4059937" cy="415575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Output Layer Activation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Loss Function and Metrics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Evaluate MAE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Variables to Adjust to Different Datasets</a:t>
            </a:r>
          </a:p>
          <a:p>
            <a:pPr lvl="1"/>
            <a:r>
              <a:rPr lang="en-US" dirty="0" err="1">
                <a:cs typeface="Calibri"/>
              </a:rPr>
              <a:t>input_shape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hidden_nodes_layer1</a:t>
            </a:r>
          </a:p>
          <a:p>
            <a:pPr lvl="1"/>
            <a:r>
              <a:rPr lang="en-US" dirty="0">
                <a:cs typeface="Calibri"/>
              </a:rPr>
              <a:t>hidden_nodes_layer2</a:t>
            </a:r>
          </a:p>
          <a:p>
            <a:pPr lvl="1"/>
            <a:r>
              <a:rPr lang="en-US" dirty="0">
                <a:cs typeface="Calibri"/>
              </a:rPr>
              <a:t>hidden_nodes_layer3</a:t>
            </a:r>
          </a:p>
          <a:p>
            <a:pPr lvl="1"/>
            <a:endParaRPr lang="en-US" cap="none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93420-7B79-E58D-2964-CF0A9048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855" y="54191"/>
            <a:ext cx="5114071" cy="57241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F6E9AC-B879-2FDF-9297-11F5B042BD3F}"/>
              </a:ext>
            </a:extLst>
          </p:cNvPr>
          <p:cNvSpPr/>
          <p:nvPr/>
        </p:nvSpPr>
        <p:spPr>
          <a:xfrm>
            <a:off x="7420038" y="3587598"/>
            <a:ext cx="1161288" cy="3007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9FF394-6E30-D2DD-FA27-97240261F826}"/>
              </a:ext>
            </a:extLst>
          </p:cNvPr>
          <p:cNvSpPr/>
          <p:nvPr/>
        </p:nvSpPr>
        <p:spPr>
          <a:xfrm>
            <a:off x="7282461" y="5440901"/>
            <a:ext cx="1350478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4FC1B-C031-F7E4-A583-2088D60FE31A}"/>
              </a:ext>
            </a:extLst>
          </p:cNvPr>
          <p:cNvSpPr/>
          <p:nvPr/>
        </p:nvSpPr>
        <p:spPr>
          <a:xfrm>
            <a:off x="8632939" y="5440901"/>
            <a:ext cx="923043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7F083A5-AE3B-2454-F473-B0BE01D1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31" y="690563"/>
            <a:ext cx="4923749" cy="1019365"/>
          </a:xfrm>
        </p:spPr>
        <p:txBody>
          <a:bodyPr>
            <a:normAutofit/>
          </a:bodyPr>
          <a:lstStyle/>
          <a:p>
            <a:r>
              <a:rPr lang="en-US" sz="2800" dirty="0"/>
              <a:t>Change Function to Work with Continuous Data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32A372-E8DD-918A-B06C-BBEC125FA030}"/>
              </a:ext>
            </a:extLst>
          </p:cNvPr>
          <p:cNvSpPr/>
          <p:nvPr/>
        </p:nvSpPr>
        <p:spPr>
          <a:xfrm>
            <a:off x="7041020" y="564438"/>
            <a:ext cx="1083343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53962-E8F7-409C-5AFF-23463413A098}"/>
              </a:ext>
            </a:extLst>
          </p:cNvPr>
          <p:cNvSpPr/>
          <p:nvPr/>
        </p:nvSpPr>
        <p:spPr>
          <a:xfrm>
            <a:off x="7149357" y="2033252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C2BD5F-3A42-240D-1D73-4F1FBADA6956}"/>
              </a:ext>
            </a:extLst>
          </p:cNvPr>
          <p:cNvSpPr/>
          <p:nvPr/>
        </p:nvSpPr>
        <p:spPr>
          <a:xfrm>
            <a:off x="7149356" y="1298845"/>
            <a:ext cx="1436442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1154D0-0213-715B-EC4D-2A43E8FD2F38}"/>
              </a:ext>
            </a:extLst>
          </p:cNvPr>
          <p:cNvSpPr/>
          <p:nvPr/>
        </p:nvSpPr>
        <p:spPr>
          <a:xfrm>
            <a:off x="7196498" y="2258666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1714FA-FE69-A708-87B8-C8B917896E8D}"/>
              </a:ext>
            </a:extLst>
          </p:cNvPr>
          <p:cNvSpPr/>
          <p:nvPr/>
        </p:nvSpPr>
        <p:spPr>
          <a:xfrm>
            <a:off x="7144885" y="2889493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8D6852-520D-4111-A1D5-788B65219DE9}"/>
              </a:ext>
            </a:extLst>
          </p:cNvPr>
          <p:cNvSpPr/>
          <p:nvPr/>
        </p:nvSpPr>
        <p:spPr>
          <a:xfrm>
            <a:off x="7144885" y="3140326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79A988-3ED0-D009-E1B5-71A295AE6AF8}"/>
              </a:ext>
            </a:extLst>
          </p:cNvPr>
          <p:cNvSpPr/>
          <p:nvPr/>
        </p:nvSpPr>
        <p:spPr>
          <a:xfrm>
            <a:off x="7149357" y="1034409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9EA6A0-A63D-115B-1097-A40062DC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55" y="5917485"/>
            <a:ext cx="4920609" cy="81015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1370286-AF9F-81E9-4B42-544FA6E0097D}"/>
              </a:ext>
            </a:extLst>
          </p:cNvPr>
          <p:cNvSpPr/>
          <p:nvPr/>
        </p:nvSpPr>
        <p:spPr>
          <a:xfrm>
            <a:off x="5440680" y="6036191"/>
            <a:ext cx="1130942" cy="2624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A14024-B8F1-BBF6-EABF-9C037518C4EE}"/>
              </a:ext>
            </a:extLst>
          </p:cNvPr>
          <p:cNvSpPr/>
          <p:nvPr/>
        </p:nvSpPr>
        <p:spPr>
          <a:xfrm>
            <a:off x="8419220" y="6159756"/>
            <a:ext cx="1870291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4A0F35-DE2F-00AE-EAF7-F5CBAD1D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1" y="945377"/>
            <a:ext cx="4122042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51E70E8-C0E6-0C55-39C3-4442F480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0" y="4797139"/>
            <a:ext cx="4115703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40EF8F-26E5-4791-4334-3B739B35F69B}"/>
              </a:ext>
            </a:extLst>
          </p:cNvPr>
          <p:cNvSpPr txBox="1"/>
          <p:nvPr/>
        </p:nvSpPr>
        <p:spPr>
          <a:xfrm>
            <a:off x="2447214" y="207899"/>
            <a:ext cx="5090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Diabetes Optimization 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3973A-ACA9-196D-5E21-6D1FC6B8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2" y="2871258"/>
            <a:ext cx="4120531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B22E9-0A92-6368-54F7-BC11A6B8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066" y="5173520"/>
            <a:ext cx="2495898" cy="1476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48C9F-2A15-49A7-FD7B-2D76BCB49FD6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0.005796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CF465-89BA-2FB2-F6CC-EDE46CD96B4A}"/>
              </a:ext>
            </a:extLst>
          </p:cNvPr>
          <p:cNvSpPr txBox="1"/>
          <p:nvPr/>
        </p:nvSpPr>
        <p:spPr>
          <a:xfrm>
            <a:off x="5767753" y="1398102"/>
            <a:ext cx="4804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Exponential Linear Unit (</a:t>
            </a:r>
            <a:r>
              <a:rPr lang="en-US" sz="1600" dirty="0" err="1"/>
              <a:t>elu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Stochastic Gradient Descent (SGD)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Social Determinants of health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46DD8-33A8-6A82-E2D0-4B836F284571}"/>
              </a:ext>
            </a:extLst>
          </p:cNvPr>
          <p:cNvSpPr txBox="1"/>
          <p:nvPr/>
        </p:nvSpPr>
        <p:spPr>
          <a:xfrm>
            <a:off x="7210425" y="4049272"/>
            <a:ext cx="4179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Source: </a:t>
            </a: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Department of Health and Human Services</a:t>
            </a: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CDC</a:t>
            </a:r>
            <a:b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PLACES: County Data 2023 release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https://data.cdc.gov/500-Cities-Places/PLACES-County-Data-GIS-Friendly-Format-2023-releas/7cmc-7y5g/about_data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FFF9D-6C85-0DF1-7AA1-9FAB7686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4936855"/>
            <a:ext cx="4329112" cy="4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40EF8F-26E5-4791-4334-3B739B35F69B}"/>
              </a:ext>
            </a:extLst>
          </p:cNvPr>
          <p:cNvSpPr txBox="1"/>
          <p:nvPr/>
        </p:nvSpPr>
        <p:spPr>
          <a:xfrm>
            <a:off x="2447214" y="207899"/>
            <a:ext cx="5106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Diabetes Random Forest Regressor Evaluation Metrics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BF4DC59-E2BA-95AD-0121-4919292B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37" y="1349981"/>
            <a:ext cx="8303444" cy="52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01441-2317-9764-15D8-1410522F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5" y="3174178"/>
            <a:ext cx="212437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9B43625-A9AE-B3D7-CF08-55190E9BB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1" y="983631"/>
            <a:ext cx="4058992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695C42-CA45-5C6C-5DE0-2A9E9F59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0" y="2935954"/>
            <a:ext cx="4058993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4A585D-42FA-604A-D598-D6C0C015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0" y="4874312"/>
            <a:ext cx="4058995" cy="185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0A68A8-BE96-FE75-BD86-2F64193CD941}"/>
              </a:ext>
            </a:extLst>
          </p:cNvPr>
          <p:cNvSpPr txBox="1"/>
          <p:nvPr/>
        </p:nvSpPr>
        <p:spPr>
          <a:xfrm>
            <a:off x="1307625" y="261685"/>
            <a:ext cx="717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Chronic Heart Disease Optimization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74E15-B519-DB83-56A4-AEDDAA54D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95" y="5129260"/>
            <a:ext cx="2819794" cy="146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8D403-08FC-693B-FB26-8B7E2E3D0ED7}"/>
              </a:ext>
            </a:extLst>
          </p:cNvPr>
          <p:cNvSpPr txBox="1"/>
          <p:nvPr/>
        </p:nvSpPr>
        <p:spPr>
          <a:xfrm>
            <a:off x="5767753" y="1398102"/>
            <a:ext cx="27987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</a:t>
            </a:r>
            <a:r>
              <a:rPr lang="en-US" sz="1600" dirty="0" err="1"/>
              <a:t>Adamax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BAE74-3202-D358-8212-87CF11E3A526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0.002372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0.00001</a:t>
            </a:r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0A68A8-BE96-FE75-BD86-2F64193CD941}"/>
              </a:ext>
            </a:extLst>
          </p:cNvPr>
          <p:cNvSpPr txBox="1"/>
          <p:nvPr/>
        </p:nvSpPr>
        <p:spPr>
          <a:xfrm>
            <a:off x="1307625" y="261685"/>
            <a:ext cx="606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Chronic Heart Disease Random Forest Regressor Evaluation Metrics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842CBCC-F0CC-BE8D-246E-53007634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736" y="1524057"/>
            <a:ext cx="7992501" cy="50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DECAE-7047-B7D0-DA10-8D96627A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63" y="3222111"/>
            <a:ext cx="2124371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686FD4D-0DDC-CE1E-151A-BD882036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936773"/>
            <a:ext cx="4035628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26347BB-10E5-2848-B8A9-33779A25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2865419"/>
            <a:ext cx="4035628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60E1A-5D93-7C5A-63E5-F0BE69BB027D}"/>
              </a:ext>
            </a:extLst>
          </p:cNvPr>
          <p:cNvSpPr txBox="1"/>
          <p:nvPr/>
        </p:nvSpPr>
        <p:spPr>
          <a:xfrm>
            <a:off x="1291608" y="233520"/>
            <a:ext cx="4804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Cancer Optimization Function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ECB83D8-A83B-5CB5-7D9B-F1B518CF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4788949"/>
            <a:ext cx="4035628" cy="18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20191-D242-BD78-2CE0-06505E7DB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153" y="5138373"/>
            <a:ext cx="2943636" cy="148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DBD6C-02CD-78C7-5692-C3E4F3A705EB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0.000948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F11E0-6C1B-62CF-B4AE-D14580FFA683}"/>
              </a:ext>
            </a:extLst>
          </p:cNvPr>
          <p:cNvSpPr txBox="1"/>
          <p:nvPr/>
        </p:nvSpPr>
        <p:spPr>
          <a:xfrm>
            <a:off x="5767753" y="1398102"/>
            <a:ext cx="27987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RMSprop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F560E1A-5D93-7C5A-63E5-F0BE69BB027D}"/>
              </a:ext>
            </a:extLst>
          </p:cNvPr>
          <p:cNvSpPr txBox="1"/>
          <p:nvPr/>
        </p:nvSpPr>
        <p:spPr>
          <a:xfrm>
            <a:off x="1291608" y="233520"/>
            <a:ext cx="5036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Cancer Random Forest Regressor Evaluation Metrics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B93406A-159D-AEF6-7AB5-FCE8DECE3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6" y="1432231"/>
            <a:ext cx="8274021" cy="51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89EBB-7866-B3F0-C800-4239337A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607" y="3237670"/>
            <a:ext cx="2162477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38899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Data used in this project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6850" y="1391685"/>
            <a:ext cx="5097462" cy="4074629"/>
          </a:xfrm>
        </p:spPr>
        <p:txBody>
          <a:bodyPr>
            <a:normAutofit lnSpcReduction="10000"/>
          </a:bodyPr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PLACES: County Data 2023 release :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overs the entire United States, by state and county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Centers for Disease Control and Prevention (CDC)- Division of Population Health, Epidemiology and Surveillance Branch.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 (BRFSS)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 or 2020 data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 Risk Factor Surveillance </a:t>
            </a:r>
            <a:endParaRPr lang="en-US" sz="1800" b="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Census Bureau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 or 2020 county population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American Community Survey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(ACS) 2017–2021 or 2016–2020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F043E4-7B76-F47E-170B-1F1F42759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95167"/>
              </p:ext>
            </p:extLst>
          </p:nvPr>
        </p:nvGraphicFramePr>
        <p:xfrm>
          <a:off x="1628775" y="5984034"/>
          <a:ext cx="2524125" cy="296958"/>
        </p:xfrm>
        <a:graphic>
          <a:graphicData uri="http://schemas.openxmlformats.org/drawingml/2006/table">
            <a:tbl>
              <a:tblPr firstRow="1" firstCol="1" bandRow="1"/>
              <a:tblGrid>
                <a:gridCol w="2524125">
                  <a:extLst>
                    <a:ext uri="{9D8B030D-6E8A-4147-A177-3AD203B41FA5}">
                      <a16:colId xmlns:a16="http://schemas.microsoft.com/office/drawing/2014/main" val="1985188279"/>
                    </a:ext>
                  </a:extLst>
                </a:gridCol>
              </a:tblGrid>
              <a:tr h="2969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3"/>
                        </a:rPr>
                        <a:t>http://www.cdc.gov/nccdphp/dph/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230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F58CE9-E3EA-3615-70F0-0CB0D0C98AB0}"/>
              </a:ext>
            </a:extLst>
          </p:cNvPr>
          <p:cNvSpPr txBox="1"/>
          <p:nvPr/>
        </p:nvSpPr>
        <p:spPr>
          <a:xfrm>
            <a:off x="7343774" y="5421108"/>
            <a:ext cx="50974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0D1941"/>
                </a:solidFill>
                <a:effectLst/>
                <a:latin typeface="Cooper Hewitt"/>
              </a:rPr>
              <a:t>Healthy People 2030, U.S. Department of Health and Human Services, Office of Disease Prevention and Health Promotion. Retrieved [date graphic was accessed], from https://health.gov/healthypeople/objectives-and-data/social-determinants-health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5F6F2-7EAD-A60E-CD82-23F26753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4" y="399660"/>
            <a:ext cx="4377602" cy="48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651" y="1914525"/>
            <a:ext cx="4712970" cy="5312171"/>
          </a:xfrm>
        </p:spPr>
        <p:txBody>
          <a:bodyPr/>
          <a:lstStyle/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are factors that could lead to chronic disease and disability?</a:t>
            </a: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can we improve our health outcomes in the United States?</a:t>
            </a: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8748EE7-6407-7041-260D-098C6993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58258"/>
            <a:ext cx="5655197" cy="199786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Social Determinants of health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D619EA-F306-9A8B-6D1D-ED1E5D92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25" y="1971675"/>
            <a:ext cx="5733772" cy="523875"/>
          </a:xfrm>
        </p:spPr>
        <p:txBody>
          <a:bodyPr/>
          <a:lstStyle/>
          <a:p>
            <a:r>
              <a:rPr lang="en-US" dirty="0"/>
              <a:t>The nonmedical factors that influence health outcomes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B14990-1093-DA37-BDED-1F6E1A1440F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5048252"/>
            <a:ext cx="8543925" cy="3032733"/>
          </a:xfrm>
        </p:spPr>
        <p:txBody>
          <a:bodyPr/>
          <a:lstStyle/>
          <a:p>
            <a:r>
              <a:rPr lang="en-US" b="1" dirty="0"/>
              <a:t>Housing, Income, Education and overall conditions of a person’s environment can impact their functioning, quality of life and health outcomes</a:t>
            </a:r>
          </a:p>
          <a:p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E475042-2BCE-A267-6D56-B833A04C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EA08C-D75B-03A9-CB33-68F2AB4B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6227"/>
            <a:ext cx="7896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7" y="1261117"/>
            <a:ext cx="5655197" cy="1334857"/>
          </a:xfrm>
        </p:spPr>
        <p:txBody>
          <a:bodyPr anchor="b">
            <a:normAutofit/>
          </a:bodyPr>
          <a:lstStyle/>
          <a:p>
            <a:r>
              <a:rPr lang="en-US" dirty="0"/>
              <a:t>Food Access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9409" y="3305175"/>
            <a:ext cx="3848100" cy="1062983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Access to Food and Proper Nutrition Impacts Health Outcomes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62D22-740B-9D3F-8BC2-C6B5988D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1" y="1123763"/>
            <a:ext cx="1831109" cy="4610474"/>
          </a:xfrm>
          <a:prstGeom prst="rect">
            <a:avLst/>
          </a:prstGeom>
          <a:noFill/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6225" y="2683453"/>
            <a:ext cx="3943627" cy="303273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Food Insecurity and Malnutrition</a:t>
            </a:r>
          </a:p>
          <a:p>
            <a:pPr lvl="1"/>
            <a:r>
              <a:rPr lang="en-US" dirty="0"/>
              <a:t>Impact of Food Deserts</a:t>
            </a:r>
          </a:p>
          <a:p>
            <a:pPr lvl="1"/>
            <a:r>
              <a:rPr lang="en-US" dirty="0"/>
              <a:t>Obesity and Chronic Disease</a:t>
            </a:r>
          </a:p>
          <a:p>
            <a:pPr lvl="1"/>
            <a:r>
              <a:rPr lang="en-US" dirty="0"/>
              <a:t>Cognitive Impacts and Mental Health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9" y="66675"/>
            <a:ext cx="5655197" cy="898525"/>
          </a:xfrm>
        </p:spPr>
        <p:txBody>
          <a:bodyPr anchor="b">
            <a:normAutofit/>
          </a:bodyPr>
          <a:lstStyle/>
          <a:p>
            <a:r>
              <a:rPr lang="en-US" sz="1800" dirty="0"/>
              <a:t>What are chronic health conditions, diseases and disabilities that could be influenced by SDOH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7265" y="2806840"/>
            <a:ext cx="5733772" cy="448990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/>
              <a:t>Is Health Screening and Prevention Impacted by SDOH?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5ACCF-52A5-3474-CBE7-159CF795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64" y="3429000"/>
            <a:ext cx="5733773" cy="2132020"/>
          </a:xfrm>
          <a:prstGeom prst="rect">
            <a:avLst/>
          </a:prstGeom>
          <a:noFill/>
        </p:spPr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55457-A83E-1654-53C5-9B315718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7" y="1006475"/>
            <a:ext cx="6067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the Data in Postgres SQL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Entity Relationship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0071" y="3313113"/>
            <a:ext cx="3247662" cy="1463676"/>
          </a:xfrm>
        </p:spPr>
        <p:txBody>
          <a:bodyPr>
            <a:normAutofit/>
          </a:bodyPr>
          <a:lstStyle/>
          <a:p>
            <a:r>
              <a:rPr lang="en-US" dirty="0"/>
              <a:t>County FIP- A specific ID for each State and County used in government datasets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470D3-AE62-8B9A-0CC6-9C51C395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894" y="136526"/>
            <a:ext cx="6832847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{C6271A9D-CA0C-4010-95DF-88632FE59950}tf67328976_win32</Template>
  <TotalTime>470</TotalTime>
  <Words>1764</Words>
  <Application>Microsoft Office PowerPoint</Application>
  <PresentationFormat>Widescreen</PresentationFormat>
  <Paragraphs>256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Arial</vt:lpstr>
      <vt:lpstr>Bookman Old Style</vt:lpstr>
      <vt:lpstr>Calibri</vt:lpstr>
      <vt:lpstr>Cooper Hewitt</vt:lpstr>
      <vt:lpstr>inherit</vt:lpstr>
      <vt:lpstr>Inter</vt:lpstr>
      <vt:lpstr>Tenorite</vt:lpstr>
      <vt:lpstr>Custom</vt:lpstr>
      <vt:lpstr>Physical and Social  Predictors of                   Health Outcomes  By Elizabeth Vandergrift, Juan Camilo Bohorquez Rozo, and Eric Croston</vt:lpstr>
      <vt:lpstr>Physical and Social  Predictors of                   Health Outcomes</vt:lpstr>
      <vt:lpstr>Social Determinants of health</vt:lpstr>
      <vt:lpstr>  Information about Data used in this project </vt:lpstr>
      <vt:lpstr>what are factors that could lead to chronic disease and disability?  How can we improve our health outcomes in the United States?    </vt:lpstr>
      <vt:lpstr> Social Determinants of health</vt:lpstr>
      <vt:lpstr>Food Access</vt:lpstr>
      <vt:lpstr>What are chronic health conditions, diseases and disabilities that could be influenced by SDOH </vt:lpstr>
      <vt:lpstr>Connecting the Data in Postgres SQL database  Entity Relationship Diagram</vt:lpstr>
      <vt:lpstr>Correlations Social Determinants of Health Outcomes </vt:lpstr>
      <vt:lpstr>Correlations Social Determinants of Health Outcomes </vt:lpstr>
      <vt:lpstr>Correlations Food Access and Health Outcomes </vt:lpstr>
      <vt:lpstr>Correlations Food Access and Health Outcomes </vt:lpstr>
      <vt:lpstr>Correlations Preventative Screenings and SDOH </vt:lpstr>
      <vt:lpstr>Correlations Preventative Screenings and food Access </vt:lpstr>
      <vt:lpstr>Checking for Multicollinearity in SDOH Features</vt:lpstr>
      <vt:lpstr>MACHINE LEARNING </vt:lpstr>
      <vt:lpstr>USED TECHNIQUES</vt:lpstr>
      <vt:lpstr>LOGISTIC REGRESSION *JUPYTER NOTEBOOK</vt:lpstr>
      <vt:lpstr>LOGISTIC REGRESSION Confusion matrix</vt:lpstr>
      <vt:lpstr>Used parameters</vt:lpstr>
      <vt:lpstr>Neural networks *JUPYTER NOTEBOOK</vt:lpstr>
      <vt:lpstr>Lung cancer (elu, aDAMAX)</vt:lpstr>
      <vt:lpstr>PowerPoint Presentation</vt:lpstr>
      <vt:lpstr>PowerPoint Presentation</vt:lpstr>
      <vt:lpstr>PowerPoint Presentation</vt:lpstr>
      <vt:lpstr>Data run through neural network optimizer function</vt:lpstr>
      <vt:lpstr>Change Function to Work with Continuous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Elizabeth Vandergrift</dc:creator>
  <cp:lastModifiedBy>Eric Croston</cp:lastModifiedBy>
  <cp:revision>4</cp:revision>
  <dcterms:created xsi:type="dcterms:W3CDTF">2024-09-18T23:32:03Z</dcterms:created>
  <dcterms:modified xsi:type="dcterms:W3CDTF">2024-09-20T00:38:59Z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